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84" r:id="rId2"/>
    <p:sldId id="272" r:id="rId3"/>
    <p:sldId id="279" r:id="rId4"/>
    <p:sldId id="280" r:id="rId5"/>
    <p:sldId id="273" r:id="rId6"/>
    <p:sldId id="274" r:id="rId7"/>
    <p:sldId id="285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  <a:srgbClr val="FFE181"/>
    <a:srgbClr val="FFEAA7"/>
    <a:srgbClr val="FFE38B"/>
    <a:srgbClr val="FF0000"/>
    <a:srgbClr val="FF99FF"/>
    <a:srgbClr val="D60093"/>
    <a:srgbClr val="FF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B55C2-37C2-74D7-98AC-0047715A9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624135-86CA-9363-81FE-A3A203CF2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BF5353-5817-4EA4-9773-45E39DBD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A93AE0-948D-9BD3-4195-92864C0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C3FFF4-CE37-5FF6-B108-D467B0E1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423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E2CB1-32CD-DA86-8080-C914B1ECC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A48C16-ED7F-7F69-32ED-4550E15BE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4952A1-B19A-5E4C-C8A6-4496D574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C8BC9-E9E6-9AC0-6EE0-62507C9B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B166E-070F-F1ED-0E88-30536123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19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D5845-1C9E-E40D-9E81-90BA24E46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C6B67A-D35C-A83E-8B32-582551AED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28C75E-F0FE-DCE1-59E8-B33A70E5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4AE9C-6B82-907A-3795-6A6202FF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0B9ACF-147B-D218-E8C6-2B2E3473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18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03E87-920B-6B47-A5F9-1869B4B9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CD36B-6E10-2AD8-478D-C7F424352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ED2CAC-DDF0-0655-702E-61142606B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EB2791-F9E9-A103-85D6-E2892FFC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50146C-B09A-0EEA-B918-CA9A34D6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5E53F-595F-A57E-0BB3-C5283891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38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861AE-C7CF-DFD3-1262-F659ADD6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1D77D1-BF65-DA1C-DB73-1168FD671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84D4C9-50B7-99E9-E219-B00ED652F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21792E-8134-3E5B-C27B-527E531FF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EDCABF2-1B22-F4B7-13F5-F318DDB64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B0F98B-B4D9-1369-7BDB-6A277E40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A8A24F-A364-BE16-92EF-DC49CDD2C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A34E49-7014-63F2-88C7-65BC7186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32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E629A-FB96-4B4D-3815-206B762D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4F434A-DB27-346E-E8D5-7B77D374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507F755-2F13-D194-B117-DE50D771B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D8A67EB-8DB3-376D-F0E7-5232BE91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92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EFF12BF-9523-1F03-1DC3-6AC24E5E4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28477C-7143-EA83-B599-19F4D8D70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CBEEEE8-CCE2-28CE-28EF-6388615F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EFF389-B81F-C098-1619-218882EA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384F9-D113-E48E-BD6B-576851F3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064E17-A98B-B167-A336-6FEB05402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52F746-A648-F72B-E266-AD8D5971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C9EF3F-B6BC-F245-301A-B1AE865D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079B6-4916-5A22-EE1A-9F44F942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97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BF991-1E5D-B7A7-7212-82CF620D1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C1DA9DF-1D60-26C9-771E-92AD3FB421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3493F0C-0305-730B-F4AE-BC112DDCC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A2C2CD-1D5B-8092-797A-8B877CE0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47D2C4-2AEC-5DEE-8CC3-F0C527D8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6B8231-C55F-7DB9-E309-6713BC32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72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69337-6491-972C-5865-32A38538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C2664F-0451-740C-3D71-6C1C5A744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AE4340-BD94-0DFE-8F42-5FC9BDDA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2491FA-9E0B-00E1-384B-019D9B7E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B26517-D37A-A25A-0752-B431801F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99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1EFBBF-F572-7120-49B2-74963E246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C4CD47-2A01-48D3-0BBE-FC0657450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95F6E3-1B92-33A8-B64D-EFCD4004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18657C-2F57-79D4-2C04-C94A397D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346D53-701E-6D28-8E77-7ED21B0C5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19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BE237D-8469-CAB2-8E23-3D4069CB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0DE24-D98F-CA69-8445-A24092565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C7F483-0093-4D8A-56EC-C900EB5D7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5ED9A-20A9-4F57-9135-A58D94CFE08E}" type="datetimeFigureOut">
              <a:rPr lang="pt-BR" smtClean="0"/>
              <a:t>16/02/2026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00D2C9-8365-C73B-8273-A5442B6BD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703F39-C5B1-DD07-9388-D1A668D0F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06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5BDAA-4C6C-AC74-2498-758B29224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Aplicativo&#10;&#10;O conteúdo gerado por IA pode estar incorreto.">
            <a:extLst>
              <a:ext uri="{FF2B5EF4-FFF2-40B4-BE49-F238E27FC236}">
                <a16:creationId xmlns:a16="http://schemas.microsoft.com/office/drawing/2014/main" id="{D76FDBE4-E842-A9A5-5B3C-7EBC6F850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" y="115453"/>
            <a:ext cx="11998379" cy="66178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61F7172-5CB1-AC71-BFC9-BDA69E96E815}"/>
              </a:ext>
            </a:extLst>
          </p:cNvPr>
          <p:cNvSpPr txBox="1"/>
          <p:nvPr/>
        </p:nvSpPr>
        <p:spPr>
          <a:xfrm>
            <a:off x="499382" y="1637915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Científico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040F1CB-8CA8-92AB-BB92-B6A1C54C6297}"/>
              </a:ext>
            </a:extLst>
          </p:cNvPr>
          <p:cNvSpPr txBox="1"/>
          <p:nvPr/>
        </p:nvSpPr>
        <p:spPr>
          <a:xfrm>
            <a:off x="493158" y="3115261"/>
            <a:ext cx="112231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Nomes dos(as) Autores(as)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D78DAB4-7A35-1436-B800-561B870FB310}"/>
              </a:ext>
            </a:extLst>
          </p:cNvPr>
          <p:cNvSpPr txBox="1"/>
          <p:nvPr/>
        </p:nvSpPr>
        <p:spPr>
          <a:xfrm>
            <a:off x="496268" y="4228712"/>
            <a:ext cx="112231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Logomarca: Instituição</a:t>
            </a:r>
          </a:p>
          <a:p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08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plicativo&#10;&#10;O conteúdo gerado por IA pode estar incorreto.">
            <a:extLst>
              <a:ext uri="{FF2B5EF4-FFF2-40B4-BE49-F238E27FC236}">
                <a16:creationId xmlns:a16="http://schemas.microsoft.com/office/drawing/2014/main" id="{3A2E5D67-0FB8-E1A3-6E4E-B483EFA73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" y="115453"/>
            <a:ext cx="11998379" cy="66178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8B92457-B746-DDDD-AED6-F3566EF86DC5}"/>
              </a:ext>
            </a:extLst>
          </p:cNvPr>
          <p:cNvSpPr txBox="1"/>
          <p:nvPr/>
        </p:nvSpPr>
        <p:spPr>
          <a:xfrm>
            <a:off x="499382" y="1357989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12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7CF08-9846-B026-E422-BF8DE2F34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plicativo&#10;&#10;O conteúdo gerado por IA pode estar incorreto.">
            <a:extLst>
              <a:ext uri="{FF2B5EF4-FFF2-40B4-BE49-F238E27FC236}">
                <a16:creationId xmlns:a16="http://schemas.microsoft.com/office/drawing/2014/main" id="{8239370C-BB77-F991-4CDF-66F211658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" y="115453"/>
            <a:ext cx="11998379" cy="66178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36E1C91-F3D3-4E1C-7CA2-F64FA00B8E62}"/>
              </a:ext>
            </a:extLst>
          </p:cNvPr>
          <p:cNvSpPr txBox="1"/>
          <p:nvPr/>
        </p:nvSpPr>
        <p:spPr>
          <a:xfrm>
            <a:off x="499382" y="1357989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60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F4159-39D7-3B97-D335-D68FA8977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plicativo&#10;&#10;O conteúdo gerado por IA pode estar incorreto.">
            <a:extLst>
              <a:ext uri="{FF2B5EF4-FFF2-40B4-BE49-F238E27FC236}">
                <a16:creationId xmlns:a16="http://schemas.microsoft.com/office/drawing/2014/main" id="{F09B50CB-D154-AD2A-5D48-A878DCB33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" y="115453"/>
            <a:ext cx="11998379" cy="66178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AF91C0E-C936-8F75-A28F-9F2A42600B16}"/>
              </a:ext>
            </a:extLst>
          </p:cNvPr>
          <p:cNvSpPr txBox="1"/>
          <p:nvPr/>
        </p:nvSpPr>
        <p:spPr>
          <a:xfrm>
            <a:off x="499382" y="1357989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249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plicativo&#10;&#10;O conteúdo gerado por IA pode estar incorreto.">
            <a:extLst>
              <a:ext uri="{FF2B5EF4-FFF2-40B4-BE49-F238E27FC236}">
                <a16:creationId xmlns:a16="http://schemas.microsoft.com/office/drawing/2014/main" id="{C5CA892E-C032-102C-1E7B-2E5C20192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" y="115453"/>
            <a:ext cx="11998379" cy="66178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957DD11-045D-F215-3F04-6D3BCD209C64}"/>
              </a:ext>
            </a:extLst>
          </p:cNvPr>
          <p:cNvSpPr txBox="1"/>
          <p:nvPr/>
        </p:nvSpPr>
        <p:spPr>
          <a:xfrm>
            <a:off x="499382" y="1357993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223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plicativo&#10;&#10;O conteúdo gerado por IA pode estar incorreto.">
            <a:extLst>
              <a:ext uri="{FF2B5EF4-FFF2-40B4-BE49-F238E27FC236}">
                <a16:creationId xmlns:a16="http://schemas.microsoft.com/office/drawing/2014/main" id="{C9C8672A-EFDE-E900-A90A-68C11820D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" y="115453"/>
            <a:ext cx="11998379" cy="66178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1B1FB03-DA3A-DF9E-F74E-F09E8F5F5796}"/>
              </a:ext>
            </a:extLst>
          </p:cNvPr>
          <p:cNvSpPr txBox="1"/>
          <p:nvPr/>
        </p:nvSpPr>
        <p:spPr>
          <a:xfrm>
            <a:off x="499382" y="1314447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4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95BDB-593B-59CA-D2B6-D038EB30C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Aplicativo&#10;&#10;O conteúdo gerado por IA pode estar incorreto.">
            <a:extLst>
              <a:ext uri="{FF2B5EF4-FFF2-40B4-BE49-F238E27FC236}">
                <a16:creationId xmlns:a16="http://schemas.microsoft.com/office/drawing/2014/main" id="{13CF52F3-9860-1964-FC67-0C23524C5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" y="115453"/>
            <a:ext cx="11998379" cy="66178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E7DB5C2-6423-9FE7-88DC-B29DB685171A}"/>
              </a:ext>
            </a:extLst>
          </p:cNvPr>
          <p:cNvSpPr txBox="1"/>
          <p:nvPr/>
        </p:nvSpPr>
        <p:spPr>
          <a:xfrm>
            <a:off x="499382" y="1314447"/>
            <a:ext cx="11223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649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376</TotalTime>
  <Words>22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Marujo</dc:creator>
  <cp:lastModifiedBy>Marcelo Marujo</cp:lastModifiedBy>
  <cp:revision>59</cp:revision>
  <dcterms:created xsi:type="dcterms:W3CDTF">2023-08-07T17:30:29Z</dcterms:created>
  <dcterms:modified xsi:type="dcterms:W3CDTF">2026-02-16T23:37:52Z</dcterms:modified>
</cp:coreProperties>
</file>