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63" r:id="rId2"/>
    <p:sldId id="270" r:id="rId3"/>
    <p:sldId id="271" r:id="rId4"/>
    <p:sldId id="272" r:id="rId5"/>
    <p:sldId id="273" r:id="rId6"/>
    <p:sldId id="274" r:id="rId7"/>
    <p:sldId id="275" r:id="rId8"/>
    <p:sldId id="276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66"/>
    <a:srgbClr val="FF99FF"/>
    <a:srgbClr val="D60093"/>
    <a:srgbClr val="FF33CC"/>
    <a:srgbClr val="FF00FF"/>
    <a:srgbClr val="990033"/>
    <a:srgbClr val="CC3399"/>
    <a:srgbClr val="99FFCC"/>
    <a:srgbClr val="99FF99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0B55C2-37C2-74D7-98AC-0047715A9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B624135-86CA-9363-81FE-A3A203CF27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BBF5353-5817-4EA4-9773-45E39DBD3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16/03/2026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0A93AE0-948D-9BD3-4195-92864C018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7C3FFF4-CE37-5FF6-B108-D467B0E1B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7423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8E2CB1-32CD-DA86-8080-C914B1ECC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0A48C16-ED7F-7F69-32ED-4550E15BE9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4952A1-B19A-5E4C-C8A6-4496D574A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16/03/2026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6C8BC9-E9E6-9AC0-6EE0-62507C9BF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0B166E-070F-F1ED-0E88-305361237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7195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DD5845-1C9E-E40D-9E81-90BA24E46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C6B67A-D35C-A83E-8B32-582551AEDB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28C75E-F0FE-DCE1-59E8-B33A70E59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16/03/2026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234AE9C-6B82-907A-3795-6A6202FF6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C0B9ACF-147B-D218-E8C6-2B2E34731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0188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B03E87-920B-6B47-A5F9-1869B4B93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2CD36B-6E10-2AD8-478D-C7F4243526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2ED2CAC-DDF0-0655-702E-61142606B4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3EB2791-F9E9-A103-85D6-E2892FFC7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16/03/2026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250146C-B09A-0EEA-B918-CA9A34D61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495E53F-595F-A57E-0BB3-C52838914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0386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8861AE-C7CF-DFD3-1262-F659ADD64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F1D77D1-BF65-DA1C-DB73-1168FD6718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884D4C9-50B7-99E9-E219-B00ED652FB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221792E-8134-3E5B-C27B-527E531FFA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EDCABF2-1B22-F4B7-13F5-F318DDB64C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AB0F98B-B4D9-1369-7BDB-6A277E404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16/03/2026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6A8A24F-A364-BE16-92EF-DC49CDD2C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AA34E49-7014-63F2-88C7-65BC71860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5328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5E629A-FB96-4B4D-3815-206B762D5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44F434A-DB27-346E-E8D5-7B77D374E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16/03/2026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507F755-2F13-D194-B117-DE50D771B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D8A67EB-8DB3-376D-F0E7-5232BE91D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5928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EFF12BF-9523-1F03-1DC3-6AC24E5E4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16/03/2026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328477C-7143-EA83-B599-19F4D8D70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CBEEEE8-CCE2-28CE-28EF-6388615F9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1284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EFF389-B81F-C098-1619-218882EAE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0384F9-D113-E48E-BD6B-576851F35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C064E17-A98B-B167-A336-6FEB05402E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452F746-A648-F72B-E266-AD8D59714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16/03/2026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6C9EF3F-B6BC-F245-301A-B1AE865D3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42079B6-4916-5A22-EE1A-9F44F9420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4979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CBF991-1E5D-B7A7-7212-82CF620D1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C1DA9DF-1D60-26C9-771E-92AD3FB421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3493F0C-0305-730B-F4AE-BC112DDCCA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CA2C2CD-1D5B-8092-797A-8B877CE0C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16/03/2026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047D2C4-2AEC-5DEE-8CC3-F0C527D8D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86B8231-C55F-7DB9-E309-6713BC325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2723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F69337-6491-972C-5865-32A38538E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AC2664F-0451-740C-3D71-6C1C5A7440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AE4340-BD94-0DFE-8F42-5FC9BDDAE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16/03/2026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2491FA-9E0B-00E1-384B-019D9B7EE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EB26517-D37A-A25A-0752-B431801FD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3993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C1EFBBF-F572-7120-49B2-74963E246E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4C4CD47-2A01-48D3-0BBE-FC06574509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E95F6E3-1B92-33A8-B64D-EFCD40049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16/03/2026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18657C-2F57-79D4-2C04-C94A397D1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346D53-701E-6D28-8E77-7ED21B0C5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6190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0BE237D-8469-CAB2-8E23-3D4069CB9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00DE24-D98F-CA69-8445-A240925657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C7F483-0093-4D8A-56EC-C900EB5D78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5ED9A-20A9-4F57-9135-A58D94CFE08E}" type="datetimeFigureOut">
              <a:rPr lang="pt-BR" smtClean="0"/>
              <a:t>16/03/2026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D00D2C9-8365-C73B-8273-A5442B6BD9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703F39-C5B1-DD07-9388-D1A668D0FC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1067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Agrupar 17">
            <a:extLst>
              <a:ext uri="{FF2B5EF4-FFF2-40B4-BE49-F238E27FC236}">
                <a16:creationId xmlns:a16="http://schemas.microsoft.com/office/drawing/2014/main" id="{880E6A58-8174-7DAA-C877-B60D6921C401}"/>
              </a:ext>
            </a:extLst>
          </p:cNvPr>
          <p:cNvGrpSpPr/>
          <p:nvPr/>
        </p:nvGrpSpPr>
        <p:grpSpPr>
          <a:xfrm>
            <a:off x="153566" y="147236"/>
            <a:ext cx="11884868" cy="6563528"/>
            <a:chOff x="153566" y="147236"/>
            <a:chExt cx="11884868" cy="6563528"/>
          </a:xfrm>
        </p:grpSpPr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C3B79A58-AFCC-E6A9-B6CF-23D043689A41}"/>
                </a:ext>
              </a:extLst>
            </p:cNvPr>
            <p:cNvSpPr txBox="1"/>
            <p:nvPr/>
          </p:nvSpPr>
          <p:spPr>
            <a:xfrm>
              <a:off x="255492" y="1589703"/>
              <a:ext cx="11484564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Título</a:t>
              </a:r>
            </a:p>
            <a:p>
              <a:endParaRPr lang="pt-BR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D1DB03B4-4BB5-37C3-78D8-A3D2242B521C}"/>
                </a:ext>
              </a:extLst>
            </p:cNvPr>
            <p:cNvSpPr txBox="1"/>
            <p:nvPr/>
          </p:nvSpPr>
          <p:spPr>
            <a:xfrm>
              <a:off x="297608" y="4468456"/>
              <a:ext cx="11435834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Instituição: Logomarca</a:t>
              </a:r>
            </a:p>
            <a:p>
              <a:endParaRPr lang="pt-BR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3E347713-6960-DFB1-A085-7DF44C65557B}"/>
                </a:ext>
              </a:extLst>
            </p:cNvPr>
            <p:cNvSpPr txBox="1"/>
            <p:nvPr/>
          </p:nvSpPr>
          <p:spPr>
            <a:xfrm>
              <a:off x="304222" y="3351371"/>
              <a:ext cx="11435834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Autores</a:t>
              </a:r>
            </a:p>
            <a:p>
              <a:endParaRPr lang="pt-BR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Triângulo isósceles 34">
              <a:extLst>
                <a:ext uri="{FF2B5EF4-FFF2-40B4-BE49-F238E27FC236}">
                  <a16:creationId xmlns:a16="http://schemas.microsoft.com/office/drawing/2014/main" id="{FA993AFE-0BA5-4575-A75E-8B21B5FF763E}"/>
                </a:ext>
              </a:extLst>
            </p:cNvPr>
            <p:cNvSpPr/>
            <p:nvPr/>
          </p:nvSpPr>
          <p:spPr>
            <a:xfrm rot="16200000" flipV="1">
              <a:off x="-2057976" y="3628272"/>
              <a:ext cx="5374500" cy="778028"/>
            </a:xfrm>
            <a:prstGeom prst="triangle">
              <a:avLst>
                <a:gd name="adj" fmla="val 100000"/>
              </a:avLst>
            </a:prstGeom>
            <a:solidFill>
              <a:srgbClr val="FF9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36" name="Triângulo isósceles 35">
              <a:extLst>
                <a:ext uri="{FF2B5EF4-FFF2-40B4-BE49-F238E27FC236}">
                  <a16:creationId xmlns:a16="http://schemas.microsoft.com/office/drawing/2014/main" id="{1F46DF78-CDE8-1C43-47FF-122BB4968AE1}"/>
                </a:ext>
              </a:extLst>
            </p:cNvPr>
            <p:cNvSpPr/>
            <p:nvPr/>
          </p:nvSpPr>
          <p:spPr>
            <a:xfrm>
              <a:off x="235983" y="5585541"/>
              <a:ext cx="11656269" cy="977483"/>
            </a:xfrm>
            <a:prstGeom prst="triangle">
              <a:avLst>
                <a:gd name="adj" fmla="val 100000"/>
              </a:avLst>
            </a:prstGeom>
            <a:solidFill>
              <a:srgbClr val="FF9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37" name="Triângulo isósceles 36">
              <a:extLst>
                <a:ext uri="{FF2B5EF4-FFF2-40B4-BE49-F238E27FC236}">
                  <a16:creationId xmlns:a16="http://schemas.microsoft.com/office/drawing/2014/main" id="{25E3C2B7-FF43-CE1F-0E9F-5998DCCDD0E6}"/>
                </a:ext>
              </a:extLst>
            </p:cNvPr>
            <p:cNvSpPr/>
            <p:nvPr/>
          </p:nvSpPr>
          <p:spPr>
            <a:xfrm rot="16200000" flipV="1">
              <a:off x="-2119440" y="3739514"/>
              <a:ext cx="5374500" cy="568000"/>
            </a:xfrm>
            <a:prstGeom prst="triangle">
              <a:avLst>
                <a:gd name="adj" fmla="val 100000"/>
              </a:avLst>
            </a:prstGeom>
            <a:solidFill>
              <a:srgbClr val="FF33C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38" name="Triângulo isósceles 37">
              <a:extLst>
                <a:ext uri="{FF2B5EF4-FFF2-40B4-BE49-F238E27FC236}">
                  <a16:creationId xmlns:a16="http://schemas.microsoft.com/office/drawing/2014/main" id="{1D4B6C00-4BFF-EAFC-0877-F78B148F2371}"/>
                </a:ext>
              </a:extLst>
            </p:cNvPr>
            <p:cNvSpPr/>
            <p:nvPr/>
          </p:nvSpPr>
          <p:spPr>
            <a:xfrm>
              <a:off x="382165" y="5778361"/>
              <a:ext cx="11656269" cy="800218"/>
            </a:xfrm>
            <a:prstGeom prst="triangle">
              <a:avLst>
                <a:gd name="adj" fmla="val 100000"/>
              </a:avLst>
            </a:prstGeom>
            <a:solidFill>
              <a:srgbClr val="FF33C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39" name="Triângulo isósceles 38">
              <a:extLst>
                <a:ext uri="{FF2B5EF4-FFF2-40B4-BE49-F238E27FC236}">
                  <a16:creationId xmlns:a16="http://schemas.microsoft.com/office/drawing/2014/main" id="{7D6A9C8E-4D96-4E57-4774-0D273BD4571C}"/>
                </a:ext>
              </a:extLst>
            </p:cNvPr>
            <p:cNvSpPr/>
            <p:nvPr/>
          </p:nvSpPr>
          <p:spPr>
            <a:xfrm>
              <a:off x="308298" y="5996613"/>
              <a:ext cx="11577736" cy="544447"/>
            </a:xfrm>
            <a:prstGeom prst="triangle">
              <a:avLst>
                <a:gd name="adj" fmla="val 100000"/>
              </a:avLst>
            </a:prstGeom>
            <a:solidFill>
              <a:srgbClr val="CC33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0" name="Triângulo isósceles 39">
              <a:extLst>
                <a:ext uri="{FF2B5EF4-FFF2-40B4-BE49-F238E27FC236}">
                  <a16:creationId xmlns:a16="http://schemas.microsoft.com/office/drawing/2014/main" id="{2CF33E36-B0A5-88C7-0752-716EA4281965}"/>
                </a:ext>
              </a:extLst>
            </p:cNvPr>
            <p:cNvSpPr/>
            <p:nvPr/>
          </p:nvSpPr>
          <p:spPr>
            <a:xfrm>
              <a:off x="308298" y="6192982"/>
              <a:ext cx="11577736" cy="345966"/>
            </a:xfrm>
            <a:prstGeom prst="triangle">
              <a:avLst>
                <a:gd name="adj" fmla="val 100000"/>
              </a:avLst>
            </a:prstGeom>
            <a:solidFill>
              <a:srgbClr val="CC00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/>
            </a:p>
          </p:txBody>
        </p:sp>
        <p:sp>
          <p:nvSpPr>
            <p:cNvPr id="41" name="Triângulo isósceles 40">
              <a:extLst>
                <a:ext uri="{FF2B5EF4-FFF2-40B4-BE49-F238E27FC236}">
                  <a16:creationId xmlns:a16="http://schemas.microsoft.com/office/drawing/2014/main" id="{F4CF2A5E-CB04-2B79-90D7-85E0574F16D3}"/>
                </a:ext>
              </a:extLst>
            </p:cNvPr>
            <p:cNvSpPr/>
            <p:nvPr/>
          </p:nvSpPr>
          <p:spPr>
            <a:xfrm>
              <a:off x="308298" y="6399067"/>
              <a:ext cx="11577736" cy="158929"/>
            </a:xfrm>
            <a:prstGeom prst="triangle">
              <a:avLst>
                <a:gd name="adj" fmla="val 100000"/>
              </a:avLst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/>
            </a:p>
          </p:txBody>
        </p:sp>
        <p:sp>
          <p:nvSpPr>
            <p:cNvPr id="42" name="Triângulo isósceles 41">
              <a:extLst>
                <a:ext uri="{FF2B5EF4-FFF2-40B4-BE49-F238E27FC236}">
                  <a16:creationId xmlns:a16="http://schemas.microsoft.com/office/drawing/2014/main" id="{DBB834B6-8C81-6FE9-D71B-0A5A92667A9E}"/>
                </a:ext>
              </a:extLst>
            </p:cNvPr>
            <p:cNvSpPr/>
            <p:nvPr/>
          </p:nvSpPr>
          <p:spPr>
            <a:xfrm rot="16200000" flipV="1">
              <a:off x="-2143724" y="3720307"/>
              <a:ext cx="5238817" cy="457105"/>
            </a:xfrm>
            <a:prstGeom prst="triangle">
              <a:avLst>
                <a:gd name="adj" fmla="val 100000"/>
              </a:avLst>
            </a:prstGeom>
            <a:solidFill>
              <a:srgbClr val="CC33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3" name="Triângulo isósceles 42">
              <a:extLst>
                <a:ext uri="{FF2B5EF4-FFF2-40B4-BE49-F238E27FC236}">
                  <a16:creationId xmlns:a16="http://schemas.microsoft.com/office/drawing/2014/main" id="{E30781E1-4876-76BC-FACF-DDB6B35A6F6F}"/>
                </a:ext>
              </a:extLst>
            </p:cNvPr>
            <p:cNvSpPr/>
            <p:nvPr/>
          </p:nvSpPr>
          <p:spPr>
            <a:xfrm rot="16200000" flipV="1">
              <a:off x="-2192493" y="3824382"/>
              <a:ext cx="5238815" cy="249670"/>
            </a:xfrm>
            <a:prstGeom prst="triangle">
              <a:avLst>
                <a:gd name="adj" fmla="val 100000"/>
              </a:avLst>
            </a:prstGeom>
            <a:solidFill>
              <a:srgbClr val="CC00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/>
            </a:p>
          </p:txBody>
        </p:sp>
        <p:sp>
          <p:nvSpPr>
            <p:cNvPr id="44" name="Triângulo isósceles 43">
              <a:extLst>
                <a:ext uri="{FF2B5EF4-FFF2-40B4-BE49-F238E27FC236}">
                  <a16:creationId xmlns:a16="http://schemas.microsoft.com/office/drawing/2014/main" id="{10EBB076-C53E-742B-1F6D-56FD0216E382}"/>
                </a:ext>
              </a:extLst>
            </p:cNvPr>
            <p:cNvSpPr/>
            <p:nvPr/>
          </p:nvSpPr>
          <p:spPr>
            <a:xfrm rot="16200000" flipV="1">
              <a:off x="-2278629" y="3854243"/>
              <a:ext cx="5212381" cy="160858"/>
            </a:xfrm>
            <a:prstGeom prst="triangle">
              <a:avLst>
                <a:gd name="adj" fmla="val 100000"/>
              </a:avLst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/>
            </a:p>
          </p:txBody>
        </p:sp>
        <p:sp>
          <p:nvSpPr>
            <p:cNvPr id="45" name="Quadro 44">
              <a:extLst>
                <a:ext uri="{FF2B5EF4-FFF2-40B4-BE49-F238E27FC236}">
                  <a16:creationId xmlns:a16="http://schemas.microsoft.com/office/drawing/2014/main" id="{0337125B-26CF-D562-2610-BCBBBBF28F7E}"/>
                </a:ext>
              </a:extLst>
            </p:cNvPr>
            <p:cNvSpPr/>
            <p:nvPr/>
          </p:nvSpPr>
          <p:spPr>
            <a:xfrm>
              <a:off x="156866" y="279421"/>
              <a:ext cx="11738693" cy="6401099"/>
            </a:xfrm>
            <a:prstGeom prst="frame">
              <a:avLst>
                <a:gd name="adj1" fmla="val 1819"/>
              </a:avLst>
            </a:prstGeom>
            <a:solidFill>
              <a:srgbClr val="FF99FF"/>
            </a:solidFill>
            <a:ln w="31750">
              <a:solidFill>
                <a:srgbClr val="9900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46" name="Quadro 45">
              <a:extLst>
                <a:ext uri="{FF2B5EF4-FFF2-40B4-BE49-F238E27FC236}">
                  <a16:creationId xmlns:a16="http://schemas.microsoft.com/office/drawing/2014/main" id="{7D81A989-E633-2961-4BDF-F684B416DEF3}"/>
                </a:ext>
              </a:extLst>
            </p:cNvPr>
            <p:cNvSpPr/>
            <p:nvPr/>
          </p:nvSpPr>
          <p:spPr>
            <a:xfrm>
              <a:off x="153566" y="147236"/>
              <a:ext cx="11858625" cy="6539507"/>
            </a:xfrm>
            <a:prstGeom prst="frame">
              <a:avLst>
                <a:gd name="adj1" fmla="val 1819"/>
              </a:avLst>
            </a:prstGeom>
            <a:solidFill>
              <a:srgbClr val="CC0066"/>
            </a:solidFill>
            <a:ln w="31750">
              <a:solidFill>
                <a:srgbClr val="9900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rgbClr val="CC0066"/>
                </a:solidFill>
              </a:endParaRPr>
            </a:p>
          </p:txBody>
        </p:sp>
        <p:pic>
          <p:nvPicPr>
            <p:cNvPr id="47" name="Imagem 46">
              <a:extLst>
                <a:ext uri="{FF2B5EF4-FFF2-40B4-BE49-F238E27FC236}">
                  <a16:creationId xmlns:a16="http://schemas.microsoft.com/office/drawing/2014/main" id="{DD6EAC15-CF94-4163-A52A-A9FA2C8E4E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34919" y="5552127"/>
              <a:ext cx="1570763" cy="579331"/>
            </a:xfrm>
            <a:prstGeom prst="rect">
              <a:avLst/>
            </a:prstGeom>
          </p:spPr>
        </p:pic>
        <p:pic>
          <p:nvPicPr>
            <p:cNvPr id="48" name="Imagem 47">
              <a:extLst>
                <a:ext uri="{FF2B5EF4-FFF2-40B4-BE49-F238E27FC236}">
                  <a16:creationId xmlns:a16="http://schemas.microsoft.com/office/drawing/2014/main" id="{3F104544-3887-F9CC-8BF1-44F7D746B6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69531" y="5571795"/>
              <a:ext cx="1597006" cy="626326"/>
            </a:xfrm>
            <a:prstGeom prst="rect">
              <a:avLst/>
            </a:prstGeom>
          </p:spPr>
        </p:pic>
        <p:pic>
          <p:nvPicPr>
            <p:cNvPr id="49" name="Imagem 48" descr="Uma imagem contendo Círculo&#10;&#10;Descrição gerada automaticamente">
              <a:extLst>
                <a:ext uri="{FF2B5EF4-FFF2-40B4-BE49-F238E27FC236}">
                  <a16:creationId xmlns:a16="http://schemas.microsoft.com/office/drawing/2014/main" id="{0B10984B-8532-87E9-9702-2BEAEAF810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149" y="5529929"/>
              <a:ext cx="650719" cy="627625"/>
            </a:xfrm>
            <a:prstGeom prst="rect">
              <a:avLst/>
            </a:prstGeom>
          </p:spPr>
        </p:pic>
        <p:sp>
          <p:nvSpPr>
            <p:cNvPr id="8" name="Triângulo isósceles 7">
              <a:extLst>
                <a:ext uri="{FF2B5EF4-FFF2-40B4-BE49-F238E27FC236}">
                  <a16:creationId xmlns:a16="http://schemas.microsoft.com/office/drawing/2014/main" id="{EF69E274-2F9A-0708-9838-8533EBF56577}"/>
                </a:ext>
              </a:extLst>
            </p:cNvPr>
            <p:cNvSpPr/>
            <p:nvPr/>
          </p:nvSpPr>
          <p:spPr>
            <a:xfrm rot="16200000">
              <a:off x="9241511" y="3096408"/>
              <a:ext cx="4525400" cy="561866"/>
            </a:xfrm>
            <a:prstGeom prst="triangle">
              <a:avLst/>
            </a:prstGeom>
            <a:solidFill>
              <a:srgbClr val="FF66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" name="Triângulo isósceles 8">
              <a:extLst>
                <a:ext uri="{FF2B5EF4-FFF2-40B4-BE49-F238E27FC236}">
                  <a16:creationId xmlns:a16="http://schemas.microsoft.com/office/drawing/2014/main" id="{3096632C-83CF-B7ED-011A-9A3AB7499188}"/>
                </a:ext>
              </a:extLst>
            </p:cNvPr>
            <p:cNvSpPr/>
            <p:nvPr/>
          </p:nvSpPr>
          <p:spPr>
            <a:xfrm rot="16200000">
              <a:off x="9328012" y="3119421"/>
              <a:ext cx="4477487" cy="449449"/>
            </a:xfrm>
            <a:prstGeom prst="triangle">
              <a:avLst/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Triângulo isósceles 9">
              <a:extLst>
                <a:ext uri="{FF2B5EF4-FFF2-40B4-BE49-F238E27FC236}">
                  <a16:creationId xmlns:a16="http://schemas.microsoft.com/office/drawing/2014/main" id="{FFDA3838-0C42-8147-1E57-E9003E0302EB}"/>
                </a:ext>
              </a:extLst>
            </p:cNvPr>
            <p:cNvSpPr/>
            <p:nvPr/>
          </p:nvSpPr>
          <p:spPr>
            <a:xfrm rot="16200000">
              <a:off x="9393480" y="3192728"/>
              <a:ext cx="4445368" cy="329589"/>
            </a:xfrm>
            <a:prstGeom prst="triangle">
              <a:avLst/>
            </a:prstGeom>
            <a:solidFill>
              <a:srgbClr val="D600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Triângulo isósceles 10">
              <a:extLst>
                <a:ext uri="{FF2B5EF4-FFF2-40B4-BE49-F238E27FC236}">
                  <a16:creationId xmlns:a16="http://schemas.microsoft.com/office/drawing/2014/main" id="{B2D8EE27-9D86-401C-CF4F-1A0191C31F1F}"/>
                </a:ext>
              </a:extLst>
            </p:cNvPr>
            <p:cNvSpPr/>
            <p:nvPr/>
          </p:nvSpPr>
          <p:spPr>
            <a:xfrm rot="16200000">
              <a:off x="9489048" y="3156202"/>
              <a:ext cx="4340011" cy="218355"/>
            </a:xfrm>
            <a:prstGeom prst="triangle">
              <a:avLst/>
            </a:prstGeom>
            <a:solidFill>
              <a:srgbClr val="CC00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" name="Triângulo isósceles 11">
              <a:extLst>
                <a:ext uri="{FF2B5EF4-FFF2-40B4-BE49-F238E27FC236}">
                  <a16:creationId xmlns:a16="http://schemas.microsoft.com/office/drawing/2014/main" id="{D868F685-2DF6-094C-5F31-9515DB24DBBA}"/>
                </a:ext>
              </a:extLst>
            </p:cNvPr>
            <p:cNvSpPr/>
            <p:nvPr/>
          </p:nvSpPr>
          <p:spPr>
            <a:xfrm rot="16200000">
              <a:off x="9486848" y="3260168"/>
              <a:ext cx="4477486" cy="119896"/>
            </a:xfrm>
            <a:prstGeom prst="triangle">
              <a:avLst/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5" name="Imagem 14" descr="Logotipo&#10;&#10;O conteúdo gerado por IA pode estar incorreto.">
              <a:extLst>
                <a:ext uri="{FF2B5EF4-FFF2-40B4-BE49-F238E27FC236}">
                  <a16:creationId xmlns:a16="http://schemas.microsoft.com/office/drawing/2014/main" id="{1F53013E-D9F6-7BCE-26A3-CAC01BB7CD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017" y="463124"/>
              <a:ext cx="779898" cy="779898"/>
            </a:xfrm>
            <a:prstGeom prst="rect">
              <a:avLst/>
            </a:prstGeom>
          </p:spPr>
        </p:pic>
        <p:pic>
          <p:nvPicPr>
            <p:cNvPr id="16" name="Imagem 15" descr="Logotipo&#10;&#10;O conteúdo gerado por IA pode estar incorreto.">
              <a:extLst>
                <a:ext uri="{FF2B5EF4-FFF2-40B4-BE49-F238E27FC236}">
                  <a16:creationId xmlns:a16="http://schemas.microsoft.com/office/drawing/2014/main" id="{F45166BE-8AA1-1F21-5A38-562F7F1D85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59057" y="459659"/>
              <a:ext cx="779898" cy="779898"/>
            </a:xfrm>
            <a:prstGeom prst="rect">
              <a:avLst/>
            </a:prstGeom>
          </p:spPr>
        </p:pic>
      </p:grpSp>
      <p:pic>
        <p:nvPicPr>
          <p:cNvPr id="13" name="Imagem 12">
            <a:extLst>
              <a:ext uri="{FF2B5EF4-FFF2-40B4-BE49-F238E27FC236}">
                <a16:creationId xmlns:a16="http://schemas.microsoft.com/office/drawing/2014/main" id="{6A66F083-AA68-341D-865B-881477FB30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1073" y="536991"/>
            <a:ext cx="9536967" cy="302761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DD62122A-3223-9FC1-052C-19401B46C4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9315" y="877416"/>
            <a:ext cx="9536967" cy="33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029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Agrupar 27">
            <a:extLst>
              <a:ext uri="{FF2B5EF4-FFF2-40B4-BE49-F238E27FC236}">
                <a16:creationId xmlns:a16="http://schemas.microsoft.com/office/drawing/2014/main" id="{1A258B35-77C2-B54D-C86D-1EBE61DA9D15}"/>
              </a:ext>
            </a:extLst>
          </p:cNvPr>
          <p:cNvGrpSpPr/>
          <p:nvPr/>
        </p:nvGrpSpPr>
        <p:grpSpPr>
          <a:xfrm>
            <a:off x="153566" y="147236"/>
            <a:ext cx="11884868" cy="6563528"/>
            <a:chOff x="153566" y="147236"/>
            <a:chExt cx="11884868" cy="6563528"/>
          </a:xfrm>
        </p:grpSpPr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5EA9109C-BB3B-4603-E1F6-3BCED487BBAD}"/>
                </a:ext>
              </a:extLst>
            </p:cNvPr>
            <p:cNvSpPr txBox="1"/>
            <p:nvPr/>
          </p:nvSpPr>
          <p:spPr>
            <a:xfrm>
              <a:off x="499382" y="1412419"/>
              <a:ext cx="11223171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Introdução</a:t>
              </a:r>
            </a:p>
            <a:p>
              <a:endParaRPr lang="pt-BR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riângulo isósceles 17">
              <a:extLst>
                <a:ext uri="{FF2B5EF4-FFF2-40B4-BE49-F238E27FC236}">
                  <a16:creationId xmlns:a16="http://schemas.microsoft.com/office/drawing/2014/main" id="{FA993AFE-0BA5-4575-A75E-8B21B5FF763E}"/>
                </a:ext>
              </a:extLst>
            </p:cNvPr>
            <p:cNvSpPr/>
            <p:nvPr/>
          </p:nvSpPr>
          <p:spPr>
            <a:xfrm rot="16200000" flipV="1">
              <a:off x="-2058337" y="3711015"/>
              <a:ext cx="5292118" cy="694923"/>
            </a:xfrm>
            <a:prstGeom prst="triangle">
              <a:avLst>
                <a:gd name="adj" fmla="val 100000"/>
              </a:avLst>
            </a:prstGeom>
            <a:solidFill>
              <a:srgbClr val="FF9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21" name="Triângulo isósceles 20">
              <a:extLst>
                <a:ext uri="{FF2B5EF4-FFF2-40B4-BE49-F238E27FC236}">
                  <a16:creationId xmlns:a16="http://schemas.microsoft.com/office/drawing/2014/main" id="{1F46DF78-CDE8-1C43-47FF-122BB4968AE1}"/>
                </a:ext>
              </a:extLst>
            </p:cNvPr>
            <p:cNvSpPr/>
            <p:nvPr/>
          </p:nvSpPr>
          <p:spPr>
            <a:xfrm>
              <a:off x="235983" y="5585541"/>
              <a:ext cx="11656269" cy="977483"/>
            </a:xfrm>
            <a:prstGeom prst="triangle">
              <a:avLst>
                <a:gd name="adj" fmla="val 100000"/>
              </a:avLst>
            </a:prstGeom>
            <a:solidFill>
              <a:srgbClr val="FF9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35" name="Triângulo isósceles 34">
              <a:extLst>
                <a:ext uri="{FF2B5EF4-FFF2-40B4-BE49-F238E27FC236}">
                  <a16:creationId xmlns:a16="http://schemas.microsoft.com/office/drawing/2014/main" id="{25E3C2B7-FF43-CE1F-0E9F-5998DCCDD0E6}"/>
                </a:ext>
              </a:extLst>
            </p:cNvPr>
            <p:cNvSpPr/>
            <p:nvPr/>
          </p:nvSpPr>
          <p:spPr>
            <a:xfrm rot="16200000" flipV="1">
              <a:off x="-2108584" y="3811040"/>
              <a:ext cx="5292118" cy="507329"/>
            </a:xfrm>
            <a:prstGeom prst="triangle">
              <a:avLst>
                <a:gd name="adj" fmla="val 100000"/>
              </a:avLst>
            </a:prstGeom>
            <a:solidFill>
              <a:srgbClr val="FF33C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36" name="Triângulo isósceles 35">
              <a:extLst>
                <a:ext uri="{FF2B5EF4-FFF2-40B4-BE49-F238E27FC236}">
                  <a16:creationId xmlns:a16="http://schemas.microsoft.com/office/drawing/2014/main" id="{1D4B6C00-4BFF-EAFC-0877-F78B148F2371}"/>
                </a:ext>
              </a:extLst>
            </p:cNvPr>
            <p:cNvSpPr/>
            <p:nvPr/>
          </p:nvSpPr>
          <p:spPr>
            <a:xfrm>
              <a:off x="382165" y="5778361"/>
              <a:ext cx="11656269" cy="800218"/>
            </a:xfrm>
            <a:prstGeom prst="triangle">
              <a:avLst>
                <a:gd name="adj" fmla="val 100000"/>
              </a:avLst>
            </a:prstGeom>
            <a:solidFill>
              <a:srgbClr val="FF33C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37" name="Triângulo isósceles 36">
              <a:extLst>
                <a:ext uri="{FF2B5EF4-FFF2-40B4-BE49-F238E27FC236}">
                  <a16:creationId xmlns:a16="http://schemas.microsoft.com/office/drawing/2014/main" id="{7D6A9C8E-4D96-4E57-4774-0D273BD4571C}"/>
                </a:ext>
              </a:extLst>
            </p:cNvPr>
            <p:cNvSpPr/>
            <p:nvPr/>
          </p:nvSpPr>
          <p:spPr>
            <a:xfrm>
              <a:off x="308298" y="5996613"/>
              <a:ext cx="11577736" cy="544447"/>
            </a:xfrm>
            <a:prstGeom prst="triangle">
              <a:avLst>
                <a:gd name="adj" fmla="val 100000"/>
              </a:avLst>
            </a:prstGeom>
            <a:solidFill>
              <a:srgbClr val="CC33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38" name="Triângulo isósceles 37">
              <a:extLst>
                <a:ext uri="{FF2B5EF4-FFF2-40B4-BE49-F238E27FC236}">
                  <a16:creationId xmlns:a16="http://schemas.microsoft.com/office/drawing/2014/main" id="{2CF33E36-B0A5-88C7-0752-716EA4281965}"/>
                </a:ext>
              </a:extLst>
            </p:cNvPr>
            <p:cNvSpPr/>
            <p:nvPr/>
          </p:nvSpPr>
          <p:spPr>
            <a:xfrm>
              <a:off x="308298" y="6192982"/>
              <a:ext cx="11577736" cy="345966"/>
            </a:xfrm>
            <a:prstGeom prst="triangle">
              <a:avLst>
                <a:gd name="adj" fmla="val 100000"/>
              </a:avLst>
            </a:prstGeom>
            <a:solidFill>
              <a:srgbClr val="CC00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/>
            </a:p>
          </p:txBody>
        </p:sp>
        <p:sp>
          <p:nvSpPr>
            <p:cNvPr id="39" name="Triângulo isósceles 38">
              <a:extLst>
                <a:ext uri="{FF2B5EF4-FFF2-40B4-BE49-F238E27FC236}">
                  <a16:creationId xmlns:a16="http://schemas.microsoft.com/office/drawing/2014/main" id="{F4CF2A5E-CB04-2B79-90D7-85E0574F16D3}"/>
                </a:ext>
              </a:extLst>
            </p:cNvPr>
            <p:cNvSpPr/>
            <p:nvPr/>
          </p:nvSpPr>
          <p:spPr>
            <a:xfrm>
              <a:off x="308298" y="6399067"/>
              <a:ext cx="11577736" cy="158929"/>
            </a:xfrm>
            <a:prstGeom prst="triangle">
              <a:avLst>
                <a:gd name="adj" fmla="val 100000"/>
              </a:avLst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/>
            </a:p>
          </p:txBody>
        </p:sp>
        <p:sp>
          <p:nvSpPr>
            <p:cNvPr id="40" name="Triângulo isósceles 39">
              <a:extLst>
                <a:ext uri="{FF2B5EF4-FFF2-40B4-BE49-F238E27FC236}">
                  <a16:creationId xmlns:a16="http://schemas.microsoft.com/office/drawing/2014/main" id="{DBB834B6-8C81-6FE9-D71B-0A5A92667A9E}"/>
                </a:ext>
              </a:extLst>
            </p:cNvPr>
            <p:cNvSpPr/>
            <p:nvPr/>
          </p:nvSpPr>
          <p:spPr>
            <a:xfrm rot="16200000" flipV="1">
              <a:off x="-2127985" y="3784871"/>
              <a:ext cx="5158515" cy="408279"/>
            </a:xfrm>
            <a:prstGeom prst="triangle">
              <a:avLst>
                <a:gd name="adj" fmla="val 100000"/>
              </a:avLst>
            </a:prstGeom>
            <a:solidFill>
              <a:srgbClr val="CC33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1" name="Triângulo isósceles 40">
              <a:extLst>
                <a:ext uri="{FF2B5EF4-FFF2-40B4-BE49-F238E27FC236}">
                  <a16:creationId xmlns:a16="http://schemas.microsoft.com/office/drawing/2014/main" id="{E30781E1-4876-76BC-FACF-DDB6B35A6F6F}"/>
                </a:ext>
              </a:extLst>
            </p:cNvPr>
            <p:cNvSpPr/>
            <p:nvPr/>
          </p:nvSpPr>
          <p:spPr>
            <a:xfrm rot="16200000" flipV="1">
              <a:off x="-2165678" y="3877866"/>
              <a:ext cx="5158513" cy="223001"/>
            </a:xfrm>
            <a:prstGeom prst="triangle">
              <a:avLst>
                <a:gd name="adj" fmla="val 100000"/>
              </a:avLst>
            </a:prstGeom>
            <a:solidFill>
              <a:srgbClr val="CC00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/>
            </a:p>
          </p:txBody>
        </p:sp>
        <p:sp>
          <p:nvSpPr>
            <p:cNvPr id="42" name="Triângulo isósceles 41">
              <a:extLst>
                <a:ext uri="{FF2B5EF4-FFF2-40B4-BE49-F238E27FC236}">
                  <a16:creationId xmlns:a16="http://schemas.microsoft.com/office/drawing/2014/main" id="{10EBB076-C53E-742B-1F6D-56FD0216E382}"/>
                </a:ext>
              </a:extLst>
            </p:cNvPr>
            <p:cNvSpPr/>
            <p:nvPr/>
          </p:nvSpPr>
          <p:spPr>
            <a:xfrm rot="16200000" flipV="1">
              <a:off x="-2247271" y="3902783"/>
              <a:ext cx="5132484" cy="143676"/>
            </a:xfrm>
            <a:prstGeom prst="triangle">
              <a:avLst>
                <a:gd name="adj" fmla="val 100000"/>
              </a:avLst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/>
            </a:p>
          </p:txBody>
        </p:sp>
        <p:sp>
          <p:nvSpPr>
            <p:cNvPr id="43" name="Quadro 42">
              <a:extLst>
                <a:ext uri="{FF2B5EF4-FFF2-40B4-BE49-F238E27FC236}">
                  <a16:creationId xmlns:a16="http://schemas.microsoft.com/office/drawing/2014/main" id="{0337125B-26CF-D562-2610-BCBBBBF28F7E}"/>
                </a:ext>
              </a:extLst>
            </p:cNvPr>
            <p:cNvSpPr/>
            <p:nvPr/>
          </p:nvSpPr>
          <p:spPr>
            <a:xfrm>
              <a:off x="156866" y="279421"/>
              <a:ext cx="11738693" cy="6401099"/>
            </a:xfrm>
            <a:prstGeom prst="frame">
              <a:avLst>
                <a:gd name="adj1" fmla="val 1819"/>
              </a:avLst>
            </a:prstGeom>
            <a:solidFill>
              <a:srgbClr val="FF99FF"/>
            </a:solidFill>
            <a:ln w="31750">
              <a:solidFill>
                <a:srgbClr val="9900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44" name="Quadro 43">
              <a:extLst>
                <a:ext uri="{FF2B5EF4-FFF2-40B4-BE49-F238E27FC236}">
                  <a16:creationId xmlns:a16="http://schemas.microsoft.com/office/drawing/2014/main" id="{7D81A989-E633-2961-4BDF-F684B416DEF3}"/>
                </a:ext>
              </a:extLst>
            </p:cNvPr>
            <p:cNvSpPr/>
            <p:nvPr/>
          </p:nvSpPr>
          <p:spPr>
            <a:xfrm>
              <a:off x="153566" y="147236"/>
              <a:ext cx="11858625" cy="6539507"/>
            </a:xfrm>
            <a:prstGeom prst="frame">
              <a:avLst>
                <a:gd name="adj1" fmla="val 1819"/>
              </a:avLst>
            </a:prstGeom>
            <a:solidFill>
              <a:srgbClr val="CC0066"/>
            </a:solidFill>
            <a:ln w="31750">
              <a:solidFill>
                <a:srgbClr val="9900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rgbClr val="CC0066"/>
                </a:solidFill>
              </a:endParaRPr>
            </a:p>
          </p:txBody>
        </p:sp>
        <p:pic>
          <p:nvPicPr>
            <p:cNvPr id="45" name="Imagem 44">
              <a:extLst>
                <a:ext uri="{FF2B5EF4-FFF2-40B4-BE49-F238E27FC236}">
                  <a16:creationId xmlns:a16="http://schemas.microsoft.com/office/drawing/2014/main" id="{DD6EAC15-CF94-4163-A52A-A9FA2C8E4E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34919" y="5552127"/>
              <a:ext cx="1570763" cy="579331"/>
            </a:xfrm>
            <a:prstGeom prst="rect">
              <a:avLst/>
            </a:prstGeom>
          </p:spPr>
        </p:pic>
        <p:pic>
          <p:nvPicPr>
            <p:cNvPr id="46" name="Imagem 45">
              <a:extLst>
                <a:ext uri="{FF2B5EF4-FFF2-40B4-BE49-F238E27FC236}">
                  <a16:creationId xmlns:a16="http://schemas.microsoft.com/office/drawing/2014/main" id="{3F104544-3887-F9CC-8BF1-44F7D746B6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69531" y="5571795"/>
              <a:ext cx="1597006" cy="626326"/>
            </a:xfrm>
            <a:prstGeom prst="rect">
              <a:avLst/>
            </a:prstGeom>
          </p:spPr>
        </p:pic>
        <p:pic>
          <p:nvPicPr>
            <p:cNvPr id="47" name="Imagem 46" descr="Uma imagem contendo Círculo&#10;&#10;Descrição gerada automaticamente">
              <a:extLst>
                <a:ext uri="{FF2B5EF4-FFF2-40B4-BE49-F238E27FC236}">
                  <a16:creationId xmlns:a16="http://schemas.microsoft.com/office/drawing/2014/main" id="{0B10984B-8532-87E9-9702-2BEAEAF810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150" y="5549733"/>
              <a:ext cx="630186" cy="607821"/>
            </a:xfrm>
            <a:prstGeom prst="rect">
              <a:avLst/>
            </a:prstGeom>
          </p:spPr>
        </p:pic>
        <p:sp>
          <p:nvSpPr>
            <p:cNvPr id="17" name="Triângulo isósceles 16">
              <a:extLst>
                <a:ext uri="{FF2B5EF4-FFF2-40B4-BE49-F238E27FC236}">
                  <a16:creationId xmlns:a16="http://schemas.microsoft.com/office/drawing/2014/main" id="{89B13B98-52A0-3640-422D-C705E996FB62}"/>
                </a:ext>
              </a:extLst>
            </p:cNvPr>
            <p:cNvSpPr/>
            <p:nvPr/>
          </p:nvSpPr>
          <p:spPr>
            <a:xfrm rot="16200000">
              <a:off x="9241511" y="3096408"/>
              <a:ext cx="4525400" cy="561866"/>
            </a:xfrm>
            <a:prstGeom prst="triangle">
              <a:avLst/>
            </a:prstGeom>
            <a:solidFill>
              <a:srgbClr val="FF66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" name="Triângulo isósceles 18">
              <a:extLst>
                <a:ext uri="{FF2B5EF4-FFF2-40B4-BE49-F238E27FC236}">
                  <a16:creationId xmlns:a16="http://schemas.microsoft.com/office/drawing/2014/main" id="{D8A6FB0D-B142-E68D-FC40-E0268AD437C8}"/>
                </a:ext>
              </a:extLst>
            </p:cNvPr>
            <p:cNvSpPr/>
            <p:nvPr/>
          </p:nvSpPr>
          <p:spPr>
            <a:xfrm rot="16200000">
              <a:off x="9328012" y="3119421"/>
              <a:ext cx="4477487" cy="449449"/>
            </a:xfrm>
            <a:prstGeom prst="triangle">
              <a:avLst/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" name="Triângulo isósceles 19">
              <a:extLst>
                <a:ext uri="{FF2B5EF4-FFF2-40B4-BE49-F238E27FC236}">
                  <a16:creationId xmlns:a16="http://schemas.microsoft.com/office/drawing/2014/main" id="{8D42DB95-680B-1AD0-B7F9-1E15D3FA91DD}"/>
                </a:ext>
              </a:extLst>
            </p:cNvPr>
            <p:cNvSpPr/>
            <p:nvPr/>
          </p:nvSpPr>
          <p:spPr>
            <a:xfrm rot="16200000">
              <a:off x="9393480" y="3192728"/>
              <a:ext cx="4445368" cy="329589"/>
            </a:xfrm>
            <a:prstGeom prst="triangle">
              <a:avLst/>
            </a:prstGeom>
            <a:solidFill>
              <a:srgbClr val="D600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Triângulo isósceles 21">
              <a:extLst>
                <a:ext uri="{FF2B5EF4-FFF2-40B4-BE49-F238E27FC236}">
                  <a16:creationId xmlns:a16="http://schemas.microsoft.com/office/drawing/2014/main" id="{18D9413C-80E8-D99F-CFAB-D7293AE9A6B0}"/>
                </a:ext>
              </a:extLst>
            </p:cNvPr>
            <p:cNvSpPr/>
            <p:nvPr/>
          </p:nvSpPr>
          <p:spPr>
            <a:xfrm rot="16200000">
              <a:off x="9489048" y="3156202"/>
              <a:ext cx="4340011" cy="218355"/>
            </a:xfrm>
            <a:prstGeom prst="triangle">
              <a:avLst/>
            </a:prstGeom>
            <a:solidFill>
              <a:srgbClr val="CC00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" name="Triângulo isósceles 22">
              <a:extLst>
                <a:ext uri="{FF2B5EF4-FFF2-40B4-BE49-F238E27FC236}">
                  <a16:creationId xmlns:a16="http://schemas.microsoft.com/office/drawing/2014/main" id="{4AE7E853-3433-D283-7524-F4DAAD719BD2}"/>
                </a:ext>
              </a:extLst>
            </p:cNvPr>
            <p:cNvSpPr/>
            <p:nvPr/>
          </p:nvSpPr>
          <p:spPr>
            <a:xfrm rot="16200000">
              <a:off x="9486848" y="3260168"/>
              <a:ext cx="4477486" cy="119896"/>
            </a:xfrm>
            <a:prstGeom prst="triangle">
              <a:avLst/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5" name="Imagem 24" descr="Logotipo&#10;&#10;O conteúdo gerado por IA pode estar incorreto.">
              <a:extLst>
                <a:ext uri="{FF2B5EF4-FFF2-40B4-BE49-F238E27FC236}">
                  <a16:creationId xmlns:a16="http://schemas.microsoft.com/office/drawing/2014/main" id="{854652E5-A1D2-A7FF-30EF-B7874C8CB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017" y="463124"/>
              <a:ext cx="779898" cy="779898"/>
            </a:xfrm>
            <a:prstGeom prst="rect">
              <a:avLst/>
            </a:prstGeom>
          </p:spPr>
        </p:pic>
        <p:pic>
          <p:nvPicPr>
            <p:cNvPr id="26" name="Imagem 25" descr="Logotipo&#10;&#10;O conteúdo gerado por IA pode estar incorreto.">
              <a:extLst>
                <a:ext uri="{FF2B5EF4-FFF2-40B4-BE49-F238E27FC236}">
                  <a16:creationId xmlns:a16="http://schemas.microsoft.com/office/drawing/2014/main" id="{7211FE52-619D-8132-07A7-E8CD5CCEE8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59057" y="459659"/>
              <a:ext cx="779898" cy="779898"/>
            </a:xfrm>
            <a:prstGeom prst="rect">
              <a:avLst/>
            </a:prstGeom>
          </p:spPr>
        </p:pic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7E80981A-560C-5638-5476-A3A4AA3F0E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1073" y="536991"/>
            <a:ext cx="9536967" cy="30276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6B8D6024-F22E-D24E-9F85-39CC9378E9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9315" y="877416"/>
            <a:ext cx="9536967" cy="33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716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Agrupar 22">
            <a:extLst>
              <a:ext uri="{FF2B5EF4-FFF2-40B4-BE49-F238E27FC236}">
                <a16:creationId xmlns:a16="http://schemas.microsoft.com/office/drawing/2014/main" id="{627D3783-8E01-A627-AD78-60446E002096}"/>
              </a:ext>
            </a:extLst>
          </p:cNvPr>
          <p:cNvGrpSpPr/>
          <p:nvPr/>
        </p:nvGrpSpPr>
        <p:grpSpPr>
          <a:xfrm>
            <a:off x="153566" y="147236"/>
            <a:ext cx="11884868" cy="6563527"/>
            <a:chOff x="153566" y="147236"/>
            <a:chExt cx="11884868" cy="6563527"/>
          </a:xfrm>
        </p:grpSpPr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01B2F1A9-A2B8-CFAE-7E08-4B36D12F618B}"/>
                </a:ext>
              </a:extLst>
            </p:cNvPr>
            <p:cNvSpPr txBox="1"/>
            <p:nvPr/>
          </p:nvSpPr>
          <p:spPr>
            <a:xfrm>
              <a:off x="499382" y="1390649"/>
              <a:ext cx="11223171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Objetivos</a:t>
              </a:r>
            </a:p>
            <a:p>
              <a:endParaRPr lang="pt-BR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riângulo isósceles 17">
              <a:extLst>
                <a:ext uri="{FF2B5EF4-FFF2-40B4-BE49-F238E27FC236}">
                  <a16:creationId xmlns:a16="http://schemas.microsoft.com/office/drawing/2014/main" id="{FA993AFE-0BA5-4575-A75E-8B21B5FF763E}"/>
                </a:ext>
              </a:extLst>
            </p:cNvPr>
            <p:cNvSpPr/>
            <p:nvPr/>
          </p:nvSpPr>
          <p:spPr>
            <a:xfrm rot="16200000" flipV="1">
              <a:off x="-2034985" y="3659665"/>
              <a:ext cx="5320115" cy="769626"/>
            </a:xfrm>
            <a:prstGeom prst="triangle">
              <a:avLst>
                <a:gd name="adj" fmla="val 100000"/>
              </a:avLst>
            </a:prstGeom>
            <a:solidFill>
              <a:srgbClr val="FF9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21" name="Triângulo isósceles 20">
              <a:extLst>
                <a:ext uri="{FF2B5EF4-FFF2-40B4-BE49-F238E27FC236}">
                  <a16:creationId xmlns:a16="http://schemas.microsoft.com/office/drawing/2014/main" id="{1F46DF78-CDE8-1C43-47FF-122BB4968AE1}"/>
                </a:ext>
              </a:extLst>
            </p:cNvPr>
            <p:cNvSpPr/>
            <p:nvPr/>
          </p:nvSpPr>
          <p:spPr>
            <a:xfrm>
              <a:off x="235983" y="5585541"/>
              <a:ext cx="11656269" cy="977483"/>
            </a:xfrm>
            <a:prstGeom prst="triangle">
              <a:avLst>
                <a:gd name="adj" fmla="val 100000"/>
              </a:avLst>
            </a:prstGeom>
            <a:solidFill>
              <a:srgbClr val="FF9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35" name="Triângulo isósceles 34">
              <a:extLst>
                <a:ext uri="{FF2B5EF4-FFF2-40B4-BE49-F238E27FC236}">
                  <a16:creationId xmlns:a16="http://schemas.microsoft.com/office/drawing/2014/main" id="{25E3C2B7-FF43-CE1F-0E9F-5998DCCDD0E6}"/>
                </a:ext>
              </a:extLst>
            </p:cNvPr>
            <p:cNvSpPr/>
            <p:nvPr/>
          </p:nvSpPr>
          <p:spPr>
            <a:xfrm rot="16200000" flipV="1">
              <a:off x="-2095315" y="3769773"/>
              <a:ext cx="5320115" cy="561866"/>
            </a:xfrm>
            <a:prstGeom prst="triangle">
              <a:avLst>
                <a:gd name="adj" fmla="val 100000"/>
              </a:avLst>
            </a:prstGeom>
            <a:solidFill>
              <a:srgbClr val="FF33C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36" name="Triângulo isósceles 35">
              <a:extLst>
                <a:ext uri="{FF2B5EF4-FFF2-40B4-BE49-F238E27FC236}">
                  <a16:creationId xmlns:a16="http://schemas.microsoft.com/office/drawing/2014/main" id="{1D4B6C00-4BFF-EAFC-0877-F78B148F2371}"/>
                </a:ext>
              </a:extLst>
            </p:cNvPr>
            <p:cNvSpPr/>
            <p:nvPr/>
          </p:nvSpPr>
          <p:spPr>
            <a:xfrm>
              <a:off x="382165" y="5778361"/>
              <a:ext cx="11656269" cy="800218"/>
            </a:xfrm>
            <a:prstGeom prst="triangle">
              <a:avLst>
                <a:gd name="adj" fmla="val 100000"/>
              </a:avLst>
            </a:prstGeom>
            <a:solidFill>
              <a:srgbClr val="FF33C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37" name="Triângulo isósceles 36">
              <a:extLst>
                <a:ext uri="{FF2B5EF4-FFF2-40B4-BE49-F238E27FC236}">
                  <a16:creationId xmlns:a16="http://schemas.microsoft.com/office/drawing/2014/main" id="{7D6A9C8E-4D96-4E57-4774-0D273BD4571C}"/>
                </a:ext>
              </a:extLst>
            </p:cNvPr>
            <p:cNvSpPr/>
            <p:nvPr/>
          </p:nvSpPr>
          <p:spPr>
            <a:xfrm>
              <a:off x="308298" y="5996613"/>
              <a:ext cx="11577736" cy="544447"/>
            </a:xfrm>
            <a:prstGeom prst="triangle">
              <a:avLst>
                <a:gd name="adj" fmla="val 100000"/>
              </a:avLst>
            </a:prstGeom>
            <a:solidFill>
              <a:srgbClr val="CC33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38" name="Triângulo isósceles 37">
              <a:extLst>
                <a:ext uri="{FF2B5EF4-FFF2-40B4-BE49-F238E27FC236}">
                  <a16:creationId xmlns:a16="http://schemas.microsoft.com/office/drawing/2014/main" id="{2CF33E36-B0A5-88C7-0752-716EA4281965}"/>
                </a:ext>
              </a:extLst>
            </p:cNvPr>
            <p:cNvSpPr/>
            <p:nvPr/>
          </p:nvSpPr>
          <p:spPr>
            <a:xfrm>
              <a:off x="308298" y="6192982"/>
              <a:ext cx="11577736" cy="345966"/>
            </a:xfrm>
            <a:prstGeom prst="triangle">
              <a:avLst>
                <a:gd name="adj" fmla="val 100000"/>
              </a:avLst>
            </a:prstGeom>
            <a:solidFill>
              <a:srgbClr val="CC00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/>
            </a:p>
          </p:txBody>
        </p:sp>
        <p:sp>
          <p:nvSpPr>
            <p:cNvPr id="39" name="Triângulo isósceles 38">
              <a:extLst>
                <a:ext uri="{FF2B5EF4-FFF2-40B4-BE49-F238E27FC236}">
                  <a16:creationId xmlns:a16="http://schemas.microsoft.com/office/drawing/2014/main" id="{F4CF2A5E-CB04-2B79-90D7-85E0574F16D3}"/>
                </a:ext>
              </a:extLst>
            </p:cNvPr>
            <p:cNvSpPr/>
            <p:nvPr/>
          </p:nvSpPr>
          <p:spPr>
            <a:xfrm>
              <a:off x="308298" y="6399067"/>
              <a:ext cx="11577736" cy="158929"/>
            </a:xfrm>
            <a:prstGeom prst="triangle">
              <a:avLst>
                <a:gd name="adj" fmla="val 100000"/>
              </a:avLst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/>
            </a:p>
          </p:txBody>
        </p:sp>
        <p:sp>
          <p:nvSpPr>
            <p:cNvPr id="40" name="Triângulo isósceles 39">
              <a:extLst>
                <a:ext uri="{FF2B5EF4-FFF2-40B4-BE49-F238E27FC236}">
                  <a16:creationId xmlns:a16="http://schemas.microsoft.com/office/drawing/2014/main" id="{DBB834B6-8C81-6FE9-D71B-0A5A92667A9E}"/>
                </a:ext>
              </a:extLst>
            </p:cNvPr>
            <p:cNvSpPr/>
            <p:nvPr/>
          </p:nvSpPr>
          <p:spPr>
            <a:xfrm rot="16200000" flipV="1">
              <a:off x="-2119686" y="3749282"/>
              <a:ext cx="5185805" cy="452168"/>
            </a:xfrm>
            <a:prstGeom prst="triangle">
              <a:avLst>
                <a:gd name="adj" fmla="val 100000"/>
              </a:avLst>
            </a:prstGeom>
            <a:solidFill>
              <a:srgbClr val="CC33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1" name="Triângulo isósceles 40">
              <a:extLst>
                <a:ext uri="{FF2B5EF4-FFF2-40B4-BE49-F238E27FC236}">
                  <a16:creationId xmlns:a16="http://schemas.microsoft.com/office/drawing/2014/main" id="{E30781E1-4876-76BC-FACF-DDB6B35A6F6F}"/>
                </a:ext>
              </a:extLst>
            </p:cNvPr>
            <p:cNvSpPr/>
            <p:nvPr/>
          </p:nvSpPr>
          <p:spPr>
            <a:xfrm rot="16200000" flipV="1">
              <a:off x="-2167336" y="3852236"/>
              <a:ext cx="5185803" cy="246973"/>
            </a:xfrm>
            <a:prstGeom prst="triangle">
              <a:avLst>
                <a:gd name="adj" fmla="val 100000"/>
              </a:avLst>
            </a:prstGeom>
            <a:solidFill>
              <a:srgbClr val="CC00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/>
            </a:p>
          </p:txBody>
        </p:sp>
        <p:sp>
          <p:nvSpPr>
            <p:cNvPr id="42" name="Triângulo isósceles 41">
              <a:extLst>
                <a:ext uri="{FF2B5EF4-FFF2-40B4-BE49-F238E27FC236}">
                  <a16:creationId xmlns:a16="http://schemas.microsoft.com/office/drawing/2014/main" id="{10EBB076-C53E-742B-1F6D-56FD0216E382}"/>
                </a:ext>
              </a:extLst>
            </p:cNvPr>
            <p:cNvSpPr/>
            <p:nvPr/>
          </p:nvSpPr>
          <p:spPr>
            <a:xfrm rot="16200000" flipV="1">
              <a:off x="-2253126" y="3881483"/>
              <a:ext cx="5159637" cy="159121"/>
            </a:xfrm>
            <a:prstGeom prst="triangle">
              <a:avLst>
                <a:gd name="adj" fmla="val 100000"/>
              </a:avLst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/>
            </a:p>
          </p:txBody>
        </p:sp>
        <p:sp>
          <p:nvSpPr>
            <p:cNvPr id="43" name="Quadro 42">
              <a:extLst>
                <a:ext uri="{FF2B5EF4-FFF2-40B4-BE49-F238E27FC236}">
                  <a16:creationId xmlns:a16="http://schemas.microsoft.com/office/drawing/2014/main" id="{0337125B-26CF-D562-2610-BCBBBBF28F7E}"/>
                </a:ext>
              </a:extLst>
            </p:cNvPr>
            <p:cNvSpPr/>
            <p:nvPr/>
          </p:nvSpPr>
          <p:spPr>
            <a:xfrm>
              <a:off x="156866" y="279421"/>
              <a:ext cx="11738693" cy="6401099"/>
            </a:xfrm>
            <a:prstGeom prst="frame">
              <a:avLst>
                <a:gd name="adj1" fmla="val 1819"/>
              </a:avLst>
            </a:prstGeom>
            <a:solidFill>
              <a:srgbClr val="FF99FF"/>
            </a:solidFill>
            <a:ln w="31750">
              <a:solidFill>
                <a:srgbClr val="9900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44" name="Quadro 43">
              <a:extLst>
                <a:ext uri="{FF2B5EF4-FFF2-40B4-BE49-F238E27FC236}">
                  <a16:creationId xmlns:a16="http://schemas.microsoft.com/office/drawing/2014/main" id="{7D81A989-E633-2961-4BDF-F684B416DEF3}"/>
                </a:ext>
              </a:extLst>
            </p:cNvPr>
            <p:cNvSpPr/>
            <p:nvPr/>
          </p:nvSpPr>
          <p:spPr>
            <a:xfrm>
              <a:off x="153566" y="147236"/>
              <a:ext cx="11858625" cy="6539507"/>
            </a:xfrm>
            <a:prstGeom prst="frame">
              <a:avLst>
                <a:gd name="adj1" fmla="val 1819"/>
              </a:avLst>
            </a:prstGeom>
            <a:solidFill>
              <a:srgbClr val="CC0066"/>
            </a:solidFill>
            <a:ln w="31750">
              <a:solidFill>
                <a:srgbClr val="9900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rgbClr val="CC0066"/>
                </a:solidFill>
              </a:endParaRPr>
            </a:p>
          </p:txBody>
        </p:sp>
        <p:pic>
          <p:nvPicPr>
            <p:cNvPr id="45" name="Imagem 44">
              <a:extLst>
                <a:ext uri="{FF2B5EF4-FFF2-40B4-BE49-F238E27FC236}">
                  <a16:creationId xmlns:a16="http://schemas.microsoft.com/office/drawing/2014/main" id="{DD6EAC15-CF94-4163-A52A-A9FA2C8E4E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34919" y="5552127"/>
              <a:ext cx="1570763" cy="579331"/>
            </a:xfrm>
            <a:prstGeom prst="rect">
              <a:avLst/>
            </a:prstGeom>
          </p:spPr>
        </p:pic>
        <p:pic>
          <p:nvPicPr>
            <p:cNvPr id="46" name="Imagem 45">
              <a:extLst>
                <a:ext uri="{FF2B5EF4-FFF2-40B4-BE49-F238E27FC236}">
                  <a16:creationId xmlns:a16="http://schemas.microsoft.com/office/drawing/2014/main" id="{3F104544-3887-F9CC-8BF1-44F7D746B6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69531" y="5571795"/>
              <a:ext cx="1597006" cy="626326"/>
            </a:xfrm>
            <a:prstGeom prst="rect">
              <a:avLst/>
            </a:prstGeom>
          </p:spPr>
        </p:pic>
        <p:pic>
          <p:nvPicPr>
            <p:cNvPr id="47" name="Imagem 46" descr="Uma imagem contendo Círculo&#10;&#10;Descrição gerada automaticamente">
              <a:extLst>
                <a:ext uri="{FF2B5EF4-FFF2-40B4-BE49-F238E27FC236}">
                  <a16:creationId xmlns:a16="http://schemas.microsoft.com/office/drawing/2014/main" id="{0B10984B-8532-87E9-9702-2BEAEAF810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149" y="5539557"/>
              <a:ext cx="640737" cy="617998"/>
            </a:xfrm>
            <a:prstGeom prst="rect">
              <a:avLst/>
            </a:prstGeom>
          </p:spPr>
        </p:pic>
        <p:sp>
          <p:nvSpPr>
            <p:cNvPr id="4" name="Triângulo isósceles 3">
              <a:extLst>
                <a:ext uri="{FF2B5EF4-FFF2-40B4-BE49-F238E27FC236}">
                  <a16:creationId xmlns:a16="http://schemas.microsoft.com/office/drawing/2014/main" id="{71030EC2-464C-671A-7CE6-44936DC79D9D}"/>
                </a:ext>
              </a:extLst>
            </p:cNvPr>
            <p:cNvSpPr/>
            <p:nvPr/>
          </p:nvSpPr>
          <p:spPr>
            <a:xfrm rot="16200000">
              <a:off x="9241511" y="3096408"/>
              <a:ext cx="4525400" cy="561866"/>
            </a:xfrm>
            <a:prstGeom prst="triangle">
              <a:avLst/>
            </a:prstGeom>
            <a:solidFill>
              <a:srgbClr val="FF66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" name="Triângulo isósceles 4">
              <a:extLst>
                <a:ext uri="{FF2B5EF4-FFF2-40B4-BE49-F238E27FC236}">
                  <a16:creationId xmlns:a16="http://schemas.microsoft.com/office/drawing/2014/main" id="{067564C8-E23F-C38A-F7C7-496F8FF84D93}"/>
                </a:ext>
              </a:extLst>
            </p:cNvPr>
            <p:cNvSpPr/>
            <p:nvPr/>
          </p:nvSpPr>
          <p:spPr>
            <a:xfrm rot="16200000">
              <a:off x="9328012" y="3119421"/>
              <a:ext cx="4477487" cy="449449"/>
            </a:xfrm>
            <a:prstGeom prst="triangle">
              <a:avLst/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Triângulo isósceles 14">
              <a:extLst>
                <a:ext uri="{FF2B5EF4-FFF2-40B4-BE49-F238E27FC236}">
                  <a16:creationId xmlns:a16="http://schemas.microsoft.com/office/drawing/2014/main" id="{9C42EC25-D1C4-B77D-FB50-8B5BCCFA384D}"/>
                </a:ext>
              </a:extLst>
            </p:cNvPr>
            <p:cNvSpPr/>
            <p:nvPr/>
          </p:nvSpPr>
          <p:spPr>
            <a:xfrm rot="16200000">
              <a:off x="9393480" y="3192728"/>
              <a:ext cx="4445368" cy="329589"/>
            </a:xfrm>
            <a:prstGeom prst="triangle">
              <a:avLst/>
            </a:prstGeom>
            <a:solidFill>
              <a:srgbClr val="D600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" name="Triângulo isósceles 16">
              <a:extLst>
                <a:ext uri="{FF2B5EF4-FFF2-40B4-BE49-F238E27FC236}">
                  <a16:creationId xmlns:a16="http://schemas.microsoft.com/office/drawing/2014/main" id="{7E03A7D7-268B-E635-49AF-DB4B0CF4AAE6}"/>
                </a:ext>
              </a:extLst>
            </p:cNvPr>
            <p:cNvSpPr/>
            <p:nvPr/>
          </p:nvSpPr>
          <p:spPr>
            <a:xfrm rot="16200000">
              <a:off x="9489048" y="3156202"/>
              <a:ext cx="4340011" cy="218355"/>
            </a:xfrm>
            <a:prstGeom prst="triangle">
              <a:avLst/>
            </a:prstGeom>
            <a:solidFill>
              <a:srgbClr val="CC00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" name="Triângulo isósceles 18">
              <a:extLst>
                <a:ext uri="{FF2B5EF4-FFF2-40B4-BE49-F238E27FC236}">
                  <a16:creationId xmlns:a16="http://schemas.microsoft.com/office/drawing/2014/main" id="{873C72C0-58ED-1B35-A813-C8B43C28F45F}"/>
                </a:ext>
              </a:extLst>
            </p:cNvPr>
            <p:cNvSpPr/>
            <p:nvPr/>
          </p:nvSpPr>
          <p:spPr>
            <a:xfrm rot="16200000">
              <a:off x="9486848" y="3260168"/>
              <a:ext cx="4477486" cy="119896"/>
            </a:xfrm>
            <a:prstGeom prst="triangle">
              <a:avLst/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0" name="Imagem 19" descr="Logotipo&#10;&#10;O conteúdo gerado por IA pode estar incorreto.">
              <a:extLst>
                <a:ext uri="{FF2B5EF4-FFF2-40B4-BE49-F238E27FC236}">
                  <a16:creationId xmlns:a16="http://schemas.microsoft.com/office/drawing/2014/main" id="{5A7F85D2-3533-41A7-5ED4-2931AF6DDD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017" y="463124"/>
              <a:ext cx="779898" cy="779898"/>
            </a:xfrm>
            <a:prstGeom prst="rect">
              <a:avLst/>
            </a:prstGeom>
          </p:spPr>
        </p:pic>
        <p:pic>
          <p:nvPicPr>
            <p:cNvPr id="22" name="Imagem 21" descr="Logotipo&#10;&#10;O conteúdo gerado por IA pode estar incorreto.">
              <a:extLst>
                <a:ext uri="{FF2B5EF4-FFF2-40B4-BE49-F238E27FC236}">
                  <a16:creationId xmlns:a16="http://schemas.microsoft.com/office/drawing/2014/main" id="{8A870764-2EDA-2B86-9B18-E247A1AE5B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59057" y="459659"/>
              <a:ext cx="779898" cy="779898"/>
            </a:xfrm>
            <a:prstGeom prst="rect">
              <a:avLst/>
            </a:prstGeom>
          </p:spPr>
        </p:pic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4BE98F0F-8D22-79D9-31CE-594D94ADB7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1073" y="536991"/>
            <a:ext cx="9536967" cy="30276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F41FF91-49C6-F170-D14C-ACDB14E4E1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9315" y="877416"/>
            <a:ext cx="9536967" cy="33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813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Agrupar 22">
            <a:extLst>
              <a:ext uri="{FF2B5EF4-FFF2-40B4-BE49-F238E27FC236}">
                <a16:creationId xmlns:a16="http://schemas.microsoft.com/office/drawing/2014/main" id="{9F88D729-C7A7-E570-A3D9-F076297113F8}"/>
              </a:ext>
            </a:extLst>
          </p:cNvPr>
          <p:cNvGrpSpPr/>
          <p:nvPr/>
        </p:nvGrpSpPr>
        <p:grpSpPr>
          <a:xfrm>
            <a:off x="153566" y="147236"/>
            <a:ext cx="11884868" cy="6563528"/>
            <a:chOff x="153566" y="147236"/>
            <a:chExt cx="11884868" cy="6563528"/>
          </a:xfrm>
        </p:grpSpPr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68B92457-B746-DDDD-AED6-F3566EF86DC5}"/>
                </a:ext>
              </a:extLst>
            </p:cNvPr>
            <p:cNvSpPr txBox="1"/>
            <p:nvPr/>
          </p:nvSpPr>
          <p:spPr>
            <a:xfrm>
              <a:off x="499382" y="1357989"/>
              <a:ext cx="11223171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Metodologia</a:t>
              </a:r>
            </a:p>
            <a:p>
              <a:endParaRPr lang="pt-BR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riângulo isósceles 17">
              <a:extLst>
                <a:ext uri="{FF2B5EF4-FFF2-40B4-BE49-F238E27FC236}">
                  <a16:creationId xmlns:a16="http://schemas.microsoft.com/office/drawing/2014/main" id="{FA993AFE-0BA5-4575-A75E-8B21B5FF763E}"/>
                </a:ext>
              </a:extLst>
            </p:cNvPr>
            <p:cNvSpPr/>
            <p:nvPr/>
          </p:nvSpPr>
          <p:spPr>
            <a:xfrm rot="16200000" flipV="1">
              <a:off x="-2051315" y="3643335"/>
              <a:ext cx="5352776" cy="769626"/>
            </a:xfrm>
            <a:prstGeom prst="triangle">
              <a:avLst>
                <a:gd name="adj" fmla="val 100000"/>
              </a:avLst>
            </a:prstGeom>
            <a:solidFill>
              <a:srgbClr val="FF9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21" name="Triângulo isósceles 20">
              <a:extLst>
                <a:ext uri="{FF2B5EF4-FFF2-40B4-BE49-F238E27FC236}">
                  <a16:creationId xmlns:a16="http://schemas.microsoft.com/office/drawing/2014/main" id="{1F46DF78-CDE8-1C43-47FF-122BB4968AE1}"/>
                </a:ext>
              </a:extLst>
            </p:cNvPr>
            <p:cNvSpPr/>
            <p:nvPr/>
          </p:nvSpPr>
          <p:spPr>
            <a:xfrm>
              <a:off x="235983" y="5585541"/>
              <a:ext cx="11656269" cy="977483"/>
            </a:xfrm>
            <a:prstGeom prst="triangle">
              <a:avLst>
                <a:gd name="adj" fmla="val 100000"/>
              </a:avLst>
            </a:prstGeom>
            <a:solidFill>
              <a:srgbClr val="FF9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35" name="Triângulo isósceles 34">
              <a:extLst>
                <a:ext uri="{FF2B5EF4-FFF2-40B4-BE49-F238E27FC236}">
                  <a16:creationId xmlns:a16="http://schemas.microsoft.com/office/drawing/2014/main" id="{25E3C2B7-FF43-CE1F-0E9F-5998DCCDD0E6}"/>
                </a:ext>
              </a:extLst>
            </p:cNvPr>
            <p:cNvSpPr/>
            <p:nvPr/>
          </p:nvSpPr>
          <p:spPr>
            <a:xfrm rot="16200000" flipV="1">
              <a:off x="-2111645" y="3753443"/>
              <a:ext cx="5352776" cy="561866"/>
            </a:xfrm>
            <a:prstGeom prst="triangle">
              <a:avLst>
                <a:gd name="adj" fmla="val 100000"/>
              </a:avLst>
            </a:prstGeom>
            <a:solidFill>
              <a:srgbClr val="FF33C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36" name="Triângulo isósceles 35">
              <a:extLst>
                <a:ext uri="{FF2B5EF4-FFF2-40B4-BE49-F238E27FC236}">
                  <a16:creationId xmlns:a16="http://schemas.microsoft.com/office/drawing/2014/main" id="{1D4B6C00-4BFF-EAFC-0877-F78B148F2371}"/>
                </a:ext>
              </a:extLst>
            </p:cNvPr>
            <p:cNvSpPr/>
            <p:nvPr/>
          </p:nvSpPr>
          <p:spPr>
            <a:xfrm>
              <a:off x="382165" y="5778361"/>
              <a:ext cx="11656269" cy="800218"/>
            </a:xfrm>
            <a:prstGeom prst="triangle">
              <a:avLst>
                <a:gd name="adj" fmla="val 100000"/>
              </a:avLst>
            </a:prstGeom>
            <a:solidFill>
              <a:srgbClr val="FF33C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37" name="Triângulo isósceles 36">
              <a:extLst>
                <a:ext uri="{FF2B5EF4-FFF2-40B4-BE49-F238E27FC236}">
                  <a16:creationId xmlns:a16="http://schemas.microsoft.com/office/drawing/2014/main" id="{7D6A9C8E-4D96-4E57-4774-0D273BD4571C}"/>
                </a:ext>
              </a:extLst>
            </p:cNvPr>
            <p:cNvSpPr/>
            <p:nvPr/>
          </p:nvSpPr>
          <p:spPr>
            <a:xfrm>
              <a:off x="308298" y="5996613"/>
              <a:ext cx="11577736" cy="544447"/>
            </a:xfrm>
            <a:prstGeom prst="triangle">
              <a:avLst>
                <a:gd name="adj" fmla="val 100000"/>
              </a:avLst>
            </a:prstGeom>
            <a:solidFill>
              <a:srgbClr val="CC33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38" name="Triângulo isósceles 37">
              <a:extLst>
                <a:ext uri="{FF2B5EF4-FFF2-40B4-BE49-F238E27FC236}">
                  <a16:creationId xmlns:a16="http://schemas.microsoft.com/office/drawing/2014/main" id="{2CF33E36-B0A5-88C7-0752-716EA4281965}"/>
                </a:ext>
              </a:extLst>
            </p:cNvPr>
            <p:cNvSpPr/>
            <p:nvPr/>
          </p:nvSpPr>
          <p:spPr>
            <a:xfrm>
              <a:off x="308298" y="6192982"/>
              <a:ext cx="11577736" cy="345966"/>
            </a:xfrm>
            <a:prstGeom prst="triangle">
              <a:avLst>
                <a:gd name="adj" fmla="val 100000"/>
              </a:avLst>
            </a:prstGeom>
            <a:solidFill>
              <a:srgbClr val="CC00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/>
            </a:p>
          </p:txBody>
        </p:sp>
        <p:sp>
          <p:nvSpPr>
            <p:cNvPr id="39" name="Triângulo isósceles 38">
              <a:extLst>
                <a:ext uri="{FF2B5EF4-FFF2-40B4-BE49-F238E27FC236}">
                  <a16:creationId xmlns:a16="http://schemas.microsoft.com/office/drawing/2014/main" id="{F4CF2A5E-CB04-2B79-90D7-85E0574F16D3}"/>
                </a:ext>
              </a:extLst>
            </p:cNvPr>
            <p:cNvSpPr/>
            <p:nvPr/>
          </p:nvSpPr>
          <p:spPr>
            <a:xfrm>
              <a:off x="308298" y="6399067"/>
              <a:ext cx="11577736" cy="158929"/>
            </a:xfrm>
            <a:prstGeom prst="triangle">
              <a:avLst>
                <a:gd name="adj" fmla="val 100000"/>
              </a:avLst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/>
            </a:p>
          </p:txBody>
        </p:sp>
        <p:sp>
          <p:nvSpPr>
            <p:cNvPr id="40" name="Triângulo isósceles 39">
              <a:extLst>
                <a:ext uri="{FF2B5EF4-FFF2-40B4-BE49-F238E27FC236}">
                  <a16:creationId xmlns:a16="http://schemas.microsoft.com/office/drawing/2014/main" id="{DBB834B6-8C81-6FE9-D71B-0A5A92667A9E}"/>
                </a:ext>
              </a:extLst>
            </p:cNvPr>
            <p:cNvSpPr/>
            <p:nvPr/>
          </p:nvSpPr>
          <p:spPr>
            <a:xfrm rot="16200000" flipV="1">
              <a:off x="-2135604" y="3733364"/>
              <a:ext cx="5217641" cy="452168"/>
            </a:xfrm>
            <a:prstGeom prst="triangle">
              <a:avLst>
                <a:gd name="adj" fmla="val 100000"/>
              </a:avLst>
            </a:prstGeom>
            <a:solidFill>
              <a:srgbClr val="CC33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1" name="Triângulo isósceles 40">
              <a:extLst>
                <a:ext uri="{FF2B5EF4-FFF2-40B4-BE49-F238E27FC236}">
                  <a16:creationId xmlns:a16="http://schemas.microsoft.com/office/drawing/2014/main" id="{E30781E1-4876-76BC-FACF-DDB6B35A6F6F}"/>
                </a:ext>
              </a:extLst>
            </p:cNvPr>
            <p:cNvSpPr/>
            <p:nvPr/>
          </p:nvSpPr>
          <p:spPr>
            <a:xfrm rot="16200000" flipV="1">
              <a:off x="-2183254" y="3836318"/>
              <a:ext cx="5217639" cy="246973"/>
            </a:xfrm>
            <a:prstGeom prst="triangle">
              <a:avLst>
                <a:gd name="adj" fmla="val 100000"/>
              </a:avLst>
            </a:prstGeom>
            <a:solidFill>
              <a:srgbClr val="CC00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/>
            </a:p>
          </p:txBody>
        </p:sp>
        <p:sp>
          <p:nvSpPr>
            <p:cNvPr id="42" name="Triângulo isósceles 41">
              <a:extLst>
                <a:ext uri="{FF2B5EF4-FFF2-40B4-BE49-F238E27FC236}">
                  <a16:creationId xmlns:a16="http://schemas.microsoft.com/office/drawing/2014/main" id="{10EBB076-C53E-742B-1F6D-56FD0216E382}"/>
                </a:ext>
              </a:extLst>
            </p:cNvPr>
            <p:cNvSpPr/>
            <p:nvPr/>
          </p:nvSpPr>
          <p:spPr>
            <a:xfrm rot="16200000" flipV="1">
              <a:off x="-2268963" y="3865646"/>
              <a:ext cx="5191312" cy="159121"/>
            </a:xfrm>
            <a:prstGeom prst="triangle">
              <a:avLst>
                <a:gd name="adj" fmla="val 100000"/>
              </a:avLst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/>
            </a:p>
          </p:txBody>
        </p:sp>
        <p:sp>
          <p:nvSpPr>
            <p:cNvPr id="43" name="Quadro 42">
              <a:extLst>
                <a:ext uri="{FF2B5EF4-FFF2-40B4-BE49-F238E27FC236}">
                  <a16:creationId xmlns:a16="http://schemas.microsoft.com/office/drawing/2014/main" id="{0337125B-26CF-D562-2610-BCBBBBF28F7E}"/>
                </a:ext>
              </a:extLst>
            </p:cNvPr>
            <p:cNvSpPr/>
            <p:nvPr/>
          </p:nvSpPr>
          <p:spPr>
            <a:xfrm>
              <a:off x="156866" y="279421"/>
              <a:ext cx="11738693" cy="6401099"/>
            </a:xfrm>
            <a:prstGeom prst="frame">
              <a:avLst>
                <a:gd name="adj1" fmla="val 1819"/>
              </a:avLst>
            </a:prstGeom>
            <a:solidFill>
              <a:srgbClr val="FF99FF"/>
            </a:solidFill>
            <a:ln w="31750">
              <a:solidFill>
                <a:srgbClr val="9900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44" name="Quadro 43">
              <a:extLst>
                <a:ext uri="{FF2B5EF4-FFF2-40B4-BE49-F238E27FC236}">
                  <a16:creationId xmlns:a16="http://schemas.microsoft.com/office/drawing/2014/main" id="{7D81A989-E633-2961-4BDF-F684B416DEF3}"/>
                </a:ext>
              </a:extLst>
            </p:cNvPr>
            <p:cNvSpPr/>
            <p:nvPr/>
          </p:nvSpPr>
          <p:spPr>
            <a:xfrm>
              <a:off x="153566" y="147236"/>
              <a:ext cx="11858625" cy="6539507"/>
            </a:xfrm>
            <a:prstGeom prst="frame">
              <a:avLst>
                <a:gd name="adj1" fmla="val 1819"/>
              </a:avLst>
            </a:prstGeom>
            <a:solidFill>
              <a:srgbClr val="CC0066"/>
            </a:solidFill>
            <a:ln w="31750">
              <a:solidFill>
                <a:srgbClr val="9900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rgbClr val="CC0066"/>
                </a:solidFill>
              </a:endParaRPr>
            </a:p>
          </p:txBody>
        </p:sp>
        <p:pic>
          <p:nvPicPr>
            <p:cNvPr id="45" name="Imagem 44">
              <a:extLst>
                <a:ext uri="{FF2B5EF4-FFF2-40B4-BE49-F238E27FC236}">
                  <a16:creationId xmlns:a16="http://schemas.microsoft.com/office/drawing/2014/main" id="{DD6EAC15-CF94-4163-A52A-A9FA2C8E4E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34919" y="5552127"/>
              <a:ext cx="1570763" cy="579331"/>
            </a:xfrm>
            <a:prstGeom prst="rect">
              <a:avLst/>
            </a:prstGeom>
          </p:spPr>
        </p:pic>
        <p:pic>
          <p:nvPicPr>
            <p:cNvPr id="46" name="Imagem 45">
              <a:extLst>
                <a:ext uri="{FF2B5EF4-FFF2-40B4-BE49-F238E27FC236}">
                  <a16:creationId xmlns:a16="http://schemas.microsoft.com/office/drawing/2014/main" id="{3F104544-3887-F9CC-8BF1-44F7D746B6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69531" y="5571795"/>
              <a:ext cx="1597006" cy="626326"/>
            </a:xfrm>
            <a:prstGeom prst="rect">
              <a:avLst/>
            </a:prstGeom>
          </p:spPr>
        </p:pic>
        <p:pic>
          <p:nvPicPr>
            <p:cNvPr id="47" name="Imagem 46" descr="Uma imagem contendo Círculo&#10;&#10;Descrição gerada automaticamente">
              <a:extLst>
                <a:ext uri="{FF2B5EF4-FFF2-40B4-BE49-F238E27FC236}">
                  <a16:creationId xmlns:a16="http://schemas.microsoft.com/office/drawing/2014/main" id="{0B10984B-8532-87E9-9702-2BEAEAF810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149" y="5539557"/>
              <a:ext cx="640737" cy="617998"/>
            </a:xfrm>
            <a:prstGeom prst="rect">
              <a:avLst/>
            </a:prstGeom>
          </p:spPr>
        </p:pic>
        <p:sp>
          <p:nvSpPr>
            <p:cNvPr id="4" name="Triângulo isósceles 3">
              <a:extLst>
                <a:ext uri="{FF2B5EF4-FFF2-40B4-BE49-F238E27FC236}">
                  <a16:creationId xmlns:a16="http://schemas.microsoft.com/office/drawing/2014/main" id="{A2930A0D-8432-08CC-7762-4EF76E52FD41}"/>
                </a:ext>
              </a:extLst>
            </p:cNvPr>
            <p:cNvSpPr/>
            <p:nvPr/>
          </p:nvSpPr>
          <p:spPr>
            <a:xfrm rot="16200000">
              <a:off x="9241511" y="3096408"/>
              <a:ext cx="4525400" cy="561866"/>
            </a:xfrm>
            <a:prstGeom prst="triangle">
              <a:avLst/>
            </a:prstGeom>
            <a:solidFill>
              <a:srgbClr val="FF66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" name="Triângulo isósceles 4">
              <a:extLst>
                <a:ext uri="{FF2B5EF4-FFF2-40B4-BE49-F238E27FC236}">
                  <a16:creationId xmlns:a16="http://schemas.microsoft.com/office/drawing/2014/main" id="{0E09F5A6-1DA3-F90E-8EAF-6DBC63185C52}"/>
                </a:ext>
              </a:extLst>
            </p:cNvPr>
            <p:cNvSpPr/>
            <p:nvPr/>
          </p:nvSpPr>
          <p:spPr>
            <a:xfrm rot="16200000">
              <a:off x="9328012" y="3119421"/>
              <a:ext cx="4477487" cy="449449"/>
            </a:xfrm>
            <a:prstGeom prst="triangle">
              <a:avLst/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Triângulo isósceles 14">
              <a:extLst>
                <a:ext uri="{FF2B5EF4-FFF2-40B4-BE49-F238E27FC236}">
                  <a16:creationId xmlns:a16="http://schemas.microsoft.com/office/drawing/2014/main" id="{2607ADA4-3602-CF1F-14E3-99CF4C08A5D1}"/>
                </a:ext>
              </a:extLst>
            </p:cNvPr>
            <p:cNvSpPr/>
            <p:nvPr/>
          </p:nvSpPr>
          <p:spPr>
            <a:xfrm rot="16200000">
              <a:off x="9393480" y="3192728"/>
              <a:ext cx="4445368" cy="329589"/>
            </a:xfrm>
            <a:prstGeom prst="triangle">
              <a:avLst/>
            </a:prstGeom>
            <a:solidFill>
              <a:srgbClr val="D600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" name="Triângulo isósceles 16">
              <a:extLst>
                <a:ext uri="{FF2B5EF4-FFF2-40B4-BE49-F238E27FC236}">
                  <a16:creationId xmlns:a16="http://schemas.microsoft.com/office/drawing/2014/main" id="{7F770E32-D1D0-7AE5-2136-01B1F5B3397D}"/>
                </a:ext>
              </a:extLst>
            </p:cNvPr>
            <p:cNvSpPr/>
            <p:nvPr/>
          </p:nvSpPr>
          <p:spPr>
            <a:xfrm rot="16200000">
              <a:off x="9489048" y="3156202"/>
              <a:ext cx="4340011" cy="218355"/>
            </a:xfrm>
            <a:prstGeom prst="triangle">
              <a:avLst/>
            </a:prstGeom>
            <a:solidFill>
              <a:srgbClr val="CC00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" name="Triângulo isósceles 18">
              <a:extLst>
                <a:ext uri="{FF2B5EF4-FFF2-40B4-BE49-F238E27FC236}">
                  <a16:creationId xmlns:a16="http://schemas.microsoft.com/office/drawing/2014/main" id="{C4659565-2FA3-8044-962C-9B59165CB9F9}"/>
                </a:ext>
              </a:extLst>
            </p:cNvPr>
            <p:cNvSpPr/>
            <p:nvPr/>
          </p:nvSpPr>
          <p:spPr>
            <a:xfrm rot="16200000">
              <a:off x="9486848" y="3260168"/>
              <a:ext cx="4477486" cy="119896"/>
            </a:xfrm>
            <a:prstGeom prst="triangle">
              <a:avLst/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0" name="Imagem 19" descr="Logotipo&#10;&#10;O conteúdo gerado por IA pode estar incorreto.">
              <a:extLst>
                <a:ext uri="{FF2B5EF4-FFF2-40B4-BE49-F238E27FC236}">
                  <a16:creationId xmlns:a16="http://schemas.microsoft.com/office/drawing/2014/main" id="{48442C68-E039-52DB-73E3-CEDB537182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017" y="463124"/>
              <a:ext cx="779898" cy="779898"/>
            </a:xfrm>
            <a:prstGeom prst="rect">
              <a:avLst/>
            </a:prstGeom>
          </p:spPr>
        </p:pic>
        <p:pic>
          <p:nvPicPr>
            <p:cNvPr id="22" name="Imagem 21" descr="Logotipo&#10;&#10;O conteúdo gerado por IA pode estar incorreto.">
              <a:extLst>
                <a:ext uri="{FF2B5EF4-FFF2-40B4-BE49-F238E27FC236}">
                  <a16:creationId xmlns:a16="http://schemas.microsoft.com/office/drawing/2014/main" id="{41F1C265-518F-28F4-2CC7-A2C5830DA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59057" y="459659"/>
              <a:ext cx="779898" cy="779898"/>
            </a:xfrm>
            <a:prstGeom prst="rect">
              <a:avLst/>
            </a:prstGeom>
          </p:spPr>
        </p:pic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7FC0F17C-F4AD-CA9B-8AB4-146C094816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1073" y="536991"/>
            <a:ext cx="9536967" cy="30276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CF5A31E7-7F6D-8D3F-EAE0-B01ECF57A3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9315" y="877416"/>
            <a:ext cx="9536967" cy="33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127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Agrupar 22">
            <a:extLst>
              <a:ext uri="{FF2B5EF4-FFF2-40B4-BE49-F238E27FC236}">
                <a16:creationId xmlns:a16="http://schemas.microsoft.com/office/drawing/2014/main" id="{70CD4FA7-5E7C-61B3-A11D-7532D981A450}"/>
              </a:ext>
            </a:extLst>
          </p:cNvPr>
          <p:cNvGrpSpPr/>
          <p:nvPr/>
        </p:nvGrpSpPr>
        <p:grpSpPr>
          <a:xfrm>
            <a:off x="153566" y="147236"/>
            <a:ext cx="11884868" cy="6563528"/>
            <a:chOff x="153566" y="147236"/>
            <a:chExt cx="11884868" cy="6563528"/>
          </a:xfrm>
        </p:grpSpPr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6957DD11-045D-F215-3F04-6D3BCD209C64}"/>
                </a:ext>
              </a:extLst>
            </p:cNvPr>
            <p:cNvSpPr txBox="1"/>
            <p:nvPr/>
          </p:nvSpPr>
          <p:spPr>
            <a:xfrm>
              <a:off x="499382" y="1357993"/>
              <a:ext cx="11223171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Resultados</a:t>
              </a:r>
            </a:p>
            <a:p>
              <a:endParaRPr lang="pt-BR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riângulo isósceles 17">
              <a:extLst>
                <a:ext uri="{FF2B5EF4-FFF2-40B4-BE49-F238E27FC236}">
                  <a16:creationId xmlns:a16="http://schemas.microsoft.com/office/drawing/2014/main" id="{FA993AFE-0BA5-4575-A75E-8B21B5FF763E}"/>
                </a:ext>
              </a:extLst>
            </p:cNvPr>
            <p:cNvSpPr/>
            <p:nvPr/>
          </p:nvSpPr>
          <p:spPr>
            <a:xfrm rot="16200000" flipV="1">
              <a:off x="-2041340" y="3640915"/>
              <a:ext cx="5345220" cy="782021"/>
            </a:xfrm>
            <a:prstGeom prst="triangle">
              <a:avLst>
                <a:gd name="adj" fmla="val 100000"/>
              </a:avLst>
            </a:prstGeom>
            <a:solidFill>
              <a:srgbClr val="FF9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21" name="Triângulo isósceles 20">
              <a:extLst>
                <a:ext uri="{FF2B5EF4-FFF2-40B4-BE49-F238E27FC236}">
                  <a16:creationId xmlns:a16="http://schemas.microsoft.com/office/drawing/2014/main" id="{1F46DF78-CDE8-1C43-47FF-122BB4968AE1}"/>
                </a:ext>
              </a:extLst>
            </p:cNvPr>
            <p:cNvSpPr/>
            <p:nvPr/>
          </p:nvSpPr>
          <p:spPr>
            <a:xfrm>
              <a:off x="235983" y="5585541"/>
              <a:ext cx="11656269" cy="977483"/>
            </a:xfrm>
            <a:prstGeom prst="triangle">
              <a:avLst>
                <a:gd name="adj" fmla="val 100000"/>
              </a:avLst>
            </a:prstGeom>
            <a:solidFill>
              <a:srgbClr val="FF9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35" name="Triângulo isósceles 34">
              <a:extLst>
                <a:ext uri="{FF2B5EF4-FFF2-40B4-BE49-F238E27FC236}">
                  <a16:creationId xmlns:a16="http://schemas.microsoft.com/office/drawing/2014/main" id="{25E3C2B7-FF43-CE1F-0E9F-5998DCCDD0E6}"/>
                </a:ext>
              </a:extLst>
            </p:cNvPr>
            <p:cNvSpPr/>
            <p:nvPr/>
          </p:nvSpPr>
          <p:spPr>
            <a:xfrm rot="16200000" flipV="1">
              <a:off x="-2103343" y="3752696"/>
              <a:ext cx="5345220" cy="570915"/>
            </a:xfrm>
            <a:prstGeom prst="triangle">
              <a:avLst>
                <a:gd name="adj" fmla="val 100000"/>
              </a:avLst>
            </a:prstGeom>
            <a:solidFill>
              <a:srgbClr val="FF33C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36" name="Triângulo isósceles 35">
              <a:extLst>
                <a:ext uri="{FF2B5EF4-FFF2-40B4-BE49-F238E27FC236}">
                  <a16:creationId xmlns:a16="http://schemas.microsoft.com/office/drawing/2014/main" id="{1D4B6C00-4BFF-EAFC-0877-F78B148F2371}"/>
                </a:ext>
              </a:extLst>
            </p:cNvPr>
            <p:cNvSpPr/>
            <p:nvPr/>
          </p:nvSpPr>
          <p:spPr>
            <a:xfrm>
              <a:off x="382165" y="5778361"/>
              <a:ext cx="11656269" cy="800218"/>
            </a:xfrm>
            <a:prstGeom prst="triangle">
              <a:avLst>
                <a:gd name="adj" fmla="val 100000"/>
              </a:avLst>
            </a:prstGeom>
            <a:solidFill>
              <a:srgbClr val="FF33C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37" name="Triângulo isósceles 36">
              <a:extLst>
                <a:ext uri="{FF2B5EF4-FFF2-40B4-BE49-F238E27FC236}">
                  <a16:creationId xmlns:a16="http://schemas.microsoft.com/office/drawing/2014/main" id="{7D6A9C8E-4D96-4E57-4774-0D273BD4571C}"/>
                </a:ext>
              </a:extLst>
            </p:cNvPr>
            <p:cNvSpPr/>
            <p:nvPr/>
          </p:nvSpPr>
          <p:spPr>
            <a:xfrm>
              <a:off x="308298" y="5996613"/>
              <a:ext cx="11577736" cy="544447"/>
            </a:xfrm>
            <a:prstGeom prst="triangle">
              <a:avLst>
                <a:gd name="adj" fmla="val 100000"/>
              </a:avLst>
            </a:prstGeom>
            <a:solidFill>
              <a:srgbClr val="CC33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38" name="Triângulo isósceles 37">
              <a:extLst>
                <a:ext uri="{FF2B5EF4-FFF2-40B4-BE49-F238E27FC236}">
                  <a16:creationId xmlns:a16="http://schemas.microsoft.com/office/drawing/2014/main" id="{2CF33E36-B0A5-88C7-0752-716EA4281965}"/>
                </a:ext>
              </a:extLst>
            </p:cNvPr>
            <p:cNvSpPr/>
            <p:nvPr/>
          </p:nvSpPr>
          <p:spPr>
            <a:xfrm>
              <a:off x="308298" y="6192982"/>
              <a:ext cx="11577736" cy="345966"/>
            </a:xfrm>
            <a:prstGeom prst="triangle">
              <a:avLst>
                <a:gd name="adj" fmla="val 100000"/>
              </a:avLst>
            </a:prstGeom>
            <a:solidFill>
              <a:srgbClr val="CC00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/>
            </a:p>
          </p:txBody>
        </p:sp>
        <p:sp>
          <p:nvSpPr>
            <p:cNvPr id="39" name="Triângulo isósceles 38">
              <a:extLst>
                <a:ext uri="{FF2B5EF4-FFF2-40B4-BE49-F238E27FC236}">
                  <a16:creationId xmlns:a16="http://schemas.microsoft.com/office/drawing/2014/main" id="{F4CF2A5E-CB04-2B79-90D7-85E0574F16D3}"/>
                </a:ext>
              </a:extLst>
            </p:cNvPr>
            <p:cNvSpPr/>
            <p:nvPr/>
          </p:nvSpPr>
          <p:spPr>
            <a:xfrm>
              <a:off x="308298" y="6399067"/>
              <a:ext cx="11577736" cy="158929"/>
            </a:xfrm>
            <a:prstGeom prst="triangle">
              <a:avLst>
                <a:gd name="adj" fmla="val 100000"/>
              </a:avLst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/>
            </a:p>
          </p:txBody>
        </p:sp>
        <p:sp>
          <p:nvSpPr>
            <p:cNvPr id="40" name="Triângulo isósceles 39">
              <a:extLst>
                <a:ext uri="{FF2B5EF4-FFF2-40B4-BE49-F238E27FC236}">
                  <a16:creationId xmlns:a16="http://schemas.microsoft.com/office/drawing/2014/main" id="{DBB834B6-8C81-6FE9-D71B-0A5A92667A9E}"/>
                </a:ext>
              </a:extLst>
            </p:cNvPr>
            <p:cNvSpPr/>
            <p:nvPr/>
          </p:nvSpPr>
          <p:spPr>
            <a:xfrm rot="16200000" flipV="1">
              <a:off x="-2128280" y="3733405"/>
              <a:ext cx="5210276" cy="459450"/>
            </a:xfrm>
            <a:prstGeom prst="triangle">
              <a:avLst>
                <a:gd name="adj" fmla="val 100000"/>
              </a:avLst>
            </a:prstGeom>
            <a:solidFill>
              <a:srgbClr val="CC33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1" name="Triângulo isósceles 40">
              <a:extLst>
                <a:ext uri="{FF2B5EF4-FFF2-40B4-BE49-F238E27FC236}">
                  <a16:creationId xmlns:a16="http://schemas.microsoft.com/office/drawing/2014/main" id="{E30781E1-4876-76BC-FACF-DDB6B35A6F6F}"/>
                </a:ext>
              </a:extLst>
            </p:cNvPr>
            <p:cNvSpPr/>
            <p:nvPr/>
          </p:nvSpPr>
          <p:spPr>
            <a:xfrm rot="16200000" flipV="1">
              <a:off x="-2177584" y="3838011"/>
              <a:ext cx="5210274" cy="250950"/>
            </a:xfrm>
            <a:prstGeom prst="triangle">
              <a:avLst>
                <a:gd name="adj" fmla="val 100000"/>
              </a:avLst>
            </a:prstGeom>
            <a:solidFill>
              <a:srgbClr val="CC00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/>
            </a:p>
          </p:txBody>
        </p:sp>
        <p:sp>
          <p:nvSpPr>
            <p:cNvPr id="42" name="Triângulo isósceles 41">
              <a:extLst>
                <a:ext uri="{FF2B5EF4-FFF2-40B4-BE49-F238E27FC236}">
                  <a16:creationId xmlns:a16="http://schemas.microsoft.com/office/drawing/2014/main" id="{10EBB076-C53E-742B-1F6D-56FD0216E382}"/>
                </a:ext>
              </a:extLst>
            </p:cNvPr>
            <p:cNvSpPr/>
            <p:nvPr/>
          </p:nvSpPr>
          <p:spPr>
            <a:xfrm rot="16200000" flipV="1">
              <a:off x="-2264019" y="3868028"/>
              <a:ext cx="5183984" cy="161684"/>
            </a:xfrm>
            <a:prstGeom prst="triangle">
              <a:avLst>
                <a:gd name="adj" fmla="val 100000"/>
              </a:avLst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/>
            </a:p>
          </p:txBody>
        </p:sp>
        <p:sp>
          <p:nvSpPr>
            <p:cNvPr id="43" name="Quadro 42">
              <a:extLst>
                <a:ext uri="{FF2B5EF4-FFF2-40B4-BE49-F238E27FC236}">
                  <a16:creationId xmlns:a16="http://schemas.microsoft.com/office/drawing/2014/main" id="{0337125B-26CF-D562-2610-BCBBBBF28F7E}"/>
                </a:ext>
              </a:extLst>
            </p:cNvPr>
            <p:cNvSpPr/>
            <p:nvPr/>
          </p:nvSpPr>
          <p:spPr>
            <a:xfrm>
              <a:off x="156866" y="279421"/>
              <a:ext cx="11738693" cy="6401099"/>
            </a:xfrm>
            <a:prstGeom prst="frame">
              <a:avLst>
                <a:gd name="adj1" fmla="val 1819"/>
              </a:avLst>
            </a:prstGeom>
            <a:solidFill>
              <a:srgbClr val="FF99FF"/>
            </a:solidFill>
            <a:ln w="31750">
              <a:solidFill>
                <a:srgbClr val="9900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44" name="Quadro 43">
              <a:extLst>
                <a:ext uri="{FF2B5EF4-FFF2-40B4-BE49-F238E27FC236}">
                  <a16:creationId xmlns:a16="http://schemas.microsoft.com/office/drawing/2014/main" id="{7D81A989-E633-2961-4BDF-F684B416DEF3}"/>
                </a:ext>
              </a:extLst>
            </p:cNvPr>
            <p:cNvSpPr/>
            <p:nvPr/>
          </p:nvSpPr>
          <p:spPr>
            <a:xfrm>
              <a:off x="153566" y="147236"/>
              <a:ext cx="11858625" cy="6539507"/>
            </a:xfrm>
            <a:prstGeom prst="frame">
              <a:avLst>
                <a:gd name="adj1" fmla="val 1819"/>
              </a:avLst>
            </a:prstGeom>
            <a:solidFill>
              <a:srgbClr val="CC0066"/>
            </a:solidFill>
            <a:ln w="31750">
              <a:solidFill>
                <a:srgbClr val="9900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rgbClr val="CC0066"/>
                </a:solidFill>
              </a:endParaRPr>
            </a:p>
          </p:txBody>
        </p:sp>
        <p:pic>
          <p:nvPicPr>
            <p:cNvPr id="45" name="Imagem 44">
              <a:extLst>
                <a:ext uri="{FF2B5EF4-FFF2-40B4-BE49-F238E27FC236}">
                  <a16:creationId xmlns:a16="http://schemas.microsoft.com/office/drawing/2014/main" id="{DD6EAC15-CF94-4163-A52A-A9FA2C8E4E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34919" y="5552127"/>
              <a:ext cx="1570763" cy="579331"/>
            </a:xfrm>
            <a:prstGeom prst="rect">
              <a:avLst/>
            </a:prstGeom>
          </p:spPr>
        </p:pic>
        <p:pic>
          <p:nvPicPr>
            <p:cNvPr id="46" name="Imagem 45">
              <a:extLst>
                <a:ext uri="{FF2B5EF4-FFF2-40B4-BE49-F238E27FC236}">
                  <a16:creationId xmlns:a16="http://schemas.microsoft.com/office/drawing/2014/main" id="{3F104544-3887-F9CC-8BF1-44F7D746B6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69531" y="5571795"/>
              <a:ext cx="1597006" cy="626326"/>
            </a:xfrm>
            <a:prstGeom prst="rect">
              <a:avLst/>
            </a:prstGeom>
          </p:spPr>
        </p:pic>
        <p:pic>
          <p:nvPicPr>
            <p:cNvPr id="47" name="Imagem 46" descr="Uma imagem contendo Círculo&#10;&#10;Descrição gerada automaticamente">
              <a:extLst>
                <a:ext uri="{FF2B5EF4-FFF2-40B4-BE49-F238E27FC236}">
                  <a16:creationId xmlns:a16="http://schemas.microsoft.com/office/drawing/2014/main" id="{0B10984B-8532-87E9-9702-2BEAEAF810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149" y="5529604"/>
              <a:ext cx="651056" cy="627951"/>
            </a:xfrm>
            <a:prstGeom prst="rect">
              <a:avLst/>
            </a:prstGeom>
          </p:spPr>
        </p:pic>
        <p:sp>
          <p:nvSpPr>
            <p:cNvPr id="4" name="Triângulo isósceles 3">
              <a:extLst>
                <a:ext uri="{FF2B5EF4-FFF2-40B4-BE49-F238E27FC236}">
                  <a16:creationId xmlns:a16="http://schemas.microsoft.com/office/drawing/2014/main" id="{ABAB8087-9E3A-D47D-C720-4945DBDC61B7}"/>
                </a:ext>
              </a:extLst>
            </p:cNvPr>
            <p:cNvSpPr/>
            <p:nvPr/>
          </p:nvSpPr>
          <p:spPr>
            <a:xfrm rot="16200000">
              <a:off x="9241511" y="3096408"/>
              <a:ext cx="4525400" cy="561866"/>
            </a:xfrm>
            <a:prstGeom prst="triangle">
              <a:avLst/>
            </a:prstGeom>
            <a:solidFill>
              <a:srgbClr val="FF66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" name="Triângulo isósceles 4">
              <a:extLst>
                <a:ext uri="{FF2B5EF4-FFF2-40B4-BE49-F238E27FC236}">
                  <a16:creationId xmlns:a16="http://schemas.microsoft.com/office/drawing/2014/main" id="{64080913-1E12-FB0D-2C7E-5E483D19A729}"/>
                </a:ext>
              </a:extLst>
            </p:cNvPr>
            <p:cNvSpPr/>
            <p:nvPr/>
          </p:nvSpPr>
          <p:spPr>
            <a:xfrm rot="16200000">
              <a:off x="9328012" y="3119421"/>
              <a:ext cx="4477487" cy="449449"/>
            </a:xfrm>
            <a:prstGeom prst="triangle">
              <a:avLst/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Triângulo isósceles 14">
              <a:extLst>
                <a:ext uri="{FF2B5EF4-FFF2-40B4-BE49-F238E27FC236}">
                  <a16:creationId xmlns:a16="http://schemas.microsoft.com/office/drawing/2014/main" id="{20707895-921C-3C4D-C3E6-586548F4F5EF}"/>
                </a:ext>
              </a:extLst>
            </p:cNvPr>
            <p:cNvSpPr/>
            <p:nvPr/>
          </p:nvSpPr>
          <p:spPr>
            <a:xfrm rot="16200000">
              <a:off x="9393480" y="3192728"/>
              <a:ext cx="4445368" cy="329589"/>
            </a:xfrm>
            <a:prstGeom prst="triangle">
              <a:avLst/>
            </a:prstGeom>
            <a:solidFill>
              <a:srgbClr val="D600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" name="Triângulo isósceles 16">
              <a:extLst>
                <a:ext uri="{FF2B5EF4-FFF2-40B4-BE49-F238E27FC236}">
                  <a16:creationId xmlns:a16="http://schemas.microsoft.com/office/drawing/2014/main" id="{56950EBE-202C-CF5C-7839-C25F7438BCEA}"/>
                </a:ext>
              </a:extLst>
            </p:cNvPr>
            <p:cNvSpPr/>
            <p:nvPr/>
          </p:nvSpPr>
          <p:spPr>
            <a:xfrm rot="16200000">
              <a:off x="9489048" y="3156202"/>
              <a:ext cx="4340011" cy="218355"/>
            </a:xfrm>
            <a:prstGeom prst="triangle">
              <a:avLst/>
            </a:prstGeom>
            <a:solidFill>
              <a:srgbClr val="CC00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" name="Triângulo isósceles 18">
              <a:extLst>
                <a:ext uri="{FF2B5EF4-FFF2-40B4-BE49-F238E27FC236}">
                  <a16:creationId xmlns:a16="http://schemas.microsoft.com/office/drawing/2014/main" id="{025BE6E7-3FCE-CBFA-1D49-3A91A053FCAB}"/>
                </a:ext>
              </a:extLst>
            </p:cNvPr>
            <p:cNvSpPr/>
            <p:nvPr/>
          </p:nvSpPr>
          <p:spPr>
            <a:xfrm rot="16200000">
              <a:off x="9486848" y="3260168"/>
              <a:ext cx="4477486" cy="119896"/>
            </a:xfrm>
            <a:prstGeom prst="triangle">
              <a:avLst/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0" name="Imagem 19" descr="Logotipo&#10;&#10;O conteúdo gerado por IA pode estar incorreto.">
              <a:extLst>
                <a:ext uri="{FF2B5EF4-FFF2-40B4-BE49-F238E27FC236}">
                  <a16:creationId xmlns:a16="http://schemas.microsoft.com/office/drawing/2014/main" id="{09073F2F-F1EB-EBC6-FD1D-F9D7EC7B8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017" y="463124"/>
              <a:ext cx="779898" cy="779898"/>
            </a:xfrm>
            <a:prstGeom prst="rect">
              <a:avLst/>
            </a:prstGeom>
          </p:spPr>
        </p:pic>
        <p:pic>
          <p:nvPicPr>
            <p:cNvPr id="22" name="Imagem 21" descr="Logotipo&#10;&#10;O conteúdo gerado por IA pode estar incorreto.">
              <a:extLst>
                <a:ext uri="{FF2B5EF4-FFF2-40B4-BE49-F238E27FC236}">
                  <a16:creationId xmlns:a16="http://schemas.microsoft.com/office/drawing/2014/main" id="{6923D966-44CF-48C3-D743-B681F166CA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59057" y="459659"/>
              <a:ext cx="779898" cy="779898"/>
            </a:xfrm>
            <a:prstGeom prst="rect">
              <a:avLst/>
            </a:prstGeom>
          </p:spPr>
        </p:pic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ABE69978-D487-3B68-D4D3-C5A42169D2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1073" y="536991"/>
            <a:ext cx="9536967" cy="30276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2951103-F26D-0B7B-77DF-DDDB0863C4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9315" y="877416"/>
            <a:ext cx="9536967" cy="33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223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Agrupar 11">
            <a:extLst>
              <a:ext uri="{FF2B5EF4-FFF2-40B4-BE49-F238E27FC236}">
                <a16:creationId xmlns:a16="http://schemas.microsoft.com/office/drawing/2014/main" id="{D8FB1E82-E66F-2307-F1FC-A15B9208E76C}"/>
              </a:ext>
            </a:extLst>
          </p:cNvPr>
          <p:cNvGrpSpPr/>
          <p:nvPr/>
        </p:nvGrpSpPr>
        <p:grpSpPr>
          <a:xfrm>
            <a:off x="161925" y="147236"/>
            <a:ext cx="11884868" cy="6563528"/>
            <a:chOff x="161925" y="147236"/>
            <a:chExt cx="11884868" cy="6563528"/>
          </a:xfrm>
        </p:grpSpPr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B1B1FB03-DA3A-DF9E-F74E-F09E8F5F5796}"/>
                </a:ext>
              </a:extLst>
            </p:cNvPr>
            <p:cNvSpPr txBox="1"/>
            <p:nvPr/>
          </p:nvSpPr>
          <p:spPr>
            <a:xfrm>
              <a:off x="499382" y="1314447"/>
              <a:ext cx="11223171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Conclusão</a:t>
              </a:r>
            </a:p>
            <a:p>
              <a:endParaRPr lang="pt-BR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riângulo isósceles 4">
              <a:extLst>
                <a:ext uri="{FF2B5EF4-FFF2-40B4-BE49-F238E27FC236}">
                  <a16:creationId xmlns:a16="http://schemas.microsoft.com/office/drawing/2014/main" id="{C8CFCBAA-8C77-7653-CB32-CEB9AD6EAD47}"/>
                </a:ext>
              </a:extLst>
            </p:cNvPr>
            <p:cNvSpPr/>
            <p:nvPr/>
          </p:nvSpPr>
          <p:spPr>
            <a:xfrm rot="16200000" flipV="1">
              <a:off x="-2053662" y="3616727"/>
              <a:ext cx="5390090" cy="785528"/>
            </a:xfrm>
            <a:prstGeom prst="triangle">
              <a:avLst>
                <a:gd name="adj" fmla="val 100000"/>
              </a:avLst>
            </a:prstGeom>
            <a:solidFill>
              <a:srgbClr val="FF9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5" name="Triângulo isósceles 14">
              <a:extLst>
                <a:ext uri="{FF2B5EF4-FFF2-40B4-BE49-F238E27FC236}">
                  <a16:creationId xmlns:a16="http://schemas.microsoft.com/office/drawing/2014/main" id="{2B9B980F-796D-87BF-D1E8-4DBDD4E73081}"/>
                </a:ext>
              </a:extLst>
            </p:cNvPr>
            <p:cNvSpPr/>
            <p:nvPr/>
          </p:nvSpPr>
          <p:spPr>
            <a:xfrm>
              <a:off x="244342" y="5585541"/>
              <a:ext cx="11656269" cy="977483"/>
            </a:xfrm>
            <a:prstGeom prst="triangle">
              <a:avLst>
                <a:gd name="adj" fmla="val 100000"/>
              </a:avLst>
            </a:prstGeom>
            <a:solidFill>
              <a:srgbClr val="FF9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7" name="Triângulo isósceles 16">
              <a:extLst>
                <a:ext uri="{FF2B5EF4-FFF2-40B4-BE49-F238E27FC236}">
                  <a16:creationId xmlns:a16="http://schemas.microsoft.com/office/drawing/2014/main" id="{DDB07C03-17BD-9C7F-D160-B025C462F638}"/>
                </a:ext>
              </a:extLst>
            </p:cNvPr>
            <p:cNvSpPr/>
            <p:nvPr/>
          </p:nvSpPr>
          <p:spPr>
            <a:xfrm rot="16200000" flipV="1">
              <a:off x="-2116138" y="3728981"/>
              <a:ext cx="5390090" cy="573475"/>
            </a:xfrm>
            <a:prstGeom prst="triangle">
              <a:avLst>
                <a:gd name="adj" fmla="val 100000"/>
              </a:avLst>
            </a:prstGeom>
            <a:solidFill>
              <a:srgbClr val="FF33C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9" name="Triângulo isósceles 18">
              <a:extLst>
                <a:ext uri="{FF2B5EF4-FFF2-40B4-BE49-F238E27FC236}">
                  <a16:creationId xmlns:a16="http://schemas.microsoft.com/office/drawing/2014/main" id="{15B5C154-D319-F9DF-F960-C79312060373}"/>
                </a:ext>
              </a:extLst>
            </p:cNvPr>
            <p:cNvSpPr/>
            <p:nvPr/>
          </p:nvSpPr>
          <p:spPr>
            <a:xfrm>
              <a:off x="390524" y="5778361"/>
              <a:ext cx="11656269" cy="800218"/>
            </a:xfrm>
            <a:prstGeom prst="triangle">
              <a:avLst>
                <a:gd name="adj" fmla="val 100000"/>
              </a:avLst>
            </a:prstGeom>
            <a:solidFill>
              <a:srgbClr val="FF33C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20" name="Triângulo isósceles 19">
              <a:extLst>
                <a:ext uri="{FF2B5EF4-FFF2-40B4-BE49-F238E27FC236}">
                  <a16:creationId xmlns:a16="http://schemas.microsoft.com/office/drawing/2014/main" id="{3DF2EE03-EF41-B5FD-FACC-F001901FF9EC}"/>
                </a:ext>
              </a:extLst>
            </p:cNvPr>
            <p:cNvSpPr/>
            <p:nvPr/>
          </p:nvSpPr>
          <p:spPr>
            <a:xfrm>
              <a:off x="316657" y="5996613"/>
              <a:ext cx="11577736" cy="544447"/>
            </a:xfrm>
            <a:prstGeom prst="triangle">
              <a:avLst>
                <a:gd name="adj" fmla="val 100000"/>
              </a:avLst>
            </a:prstGeom>
            <a:solidFill>
              <a:srgbClr val="CC33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22" name="Triângulo isósceles 21">
              <a:extLst>
                <a:ext uri="{FF2B5EF4-FFF2-40B4-BE49-F238E27FC236}">
                  <a16:creationId xmlns:a16="http://schemas.microsoft.com/office/drawing/2014/main" id="{43F2C632-D635-5ECE-604D-DFFFC92C0579}"/>
                </a:ext>
              </a:extLst>
            </p:cNvPr>
            <p:cNvSpPr/>
            <p:nvPr/>
          </p:nvSpPr>
          <p:spPr>
            <a:xfrm>
              <a:off x="316657" y="6192982"/>
              <a:ext cx="11577736" cy="345966"/>
            </a:xfrm>
            <a:prstGeom prst="triangle">
              <a:avLst>
                <a:gd name="adj" fmla="val 100000"/>
              </a:avLst>
            </a:prstGeom>
            <a:solidFill>
              <a:srgbClr val="CC00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23" name="Triângulo isósceles 22">
              <a:extLst>
                <a:ext uri="{FF2B5EF4-FFF2-40B4-BE49-F238E27FC236}">
                  <a16:creationId xmlns:a16="http://schemas.microsoft.com/office/drawing/2014/main" id="{8B0DC364-48E7-C1AD-DAE2-D4B83A262489}"/>
                </a:ext>
              </a:extLst>
            </p:cNvPr>
            <p:cNvSpPr/>
            <p:nvPr/>
          </p:nvSpPr>
          <p:spPr>
            <a:xfrm>
              <a:off x="316657" y="6399067"/>
              <a:ext cx="11577736" cy="158929"/>
            </a:xfrm>
            <a:prstGeom prst="triangle">
              <a:avLst>
                <a:gd name="adj" fmla="val 100000"/>
              </a:avLst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Triângulo isósceles 23">
              <a:extLst>
                <a:ext uri="{FF2B5EF4-FFF2-40B4-BE49-F238E27FC236}">
                  <a16:creationId xmlns:a16="http://schemas.microsoft.com/office/drawing/2014/main" id="{3BB54DD5-DED3-9F17-8522-A9883EA06B2F}"/>
                </a:ext>
              </a:extLst>
            </p:cNvPr>
            <p:cNvSpPr/>
            <p:nvPr/>
          </p:nvSpPr>
          <p:spPr>
            <a:xfrm rot="16200000" flipV="1">
              <a:off x="-2140760" y="3710506"/>
              <a:ext cx="5254013" cy="461511"/>
            </a:xfrm>
            <a:prstGeom prst="triangle">
              <a:avLst>
                <a:gd name="adj" fmla="val 100000"/>
              </a:avLst>
            </a:prstGeom>
            <a:solidFill>
              <a:srgbClr val="CC33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25" name="Triângulo isósceles 24">
              <a:extLst>
                <a:ext uri="{FF2B5EF4-FFF2-40B4-BE49-F238E27FC236}">
                  <a16:creationId xmlns:a16="http://schemas.microsoft.com/office/drawing/2014/main" id="{4D042615-77FE-83F6-A476-A3927346E449}"/>
                </a:ext>
              </a:extLst>
            </p:cNvPr>
            <p:cNvSpPr/>
            <p:nvPr/>
          </p:nvSpPr>
          <p:spPr>
            <a:xfrm rot="16200000" flipV="1">
              <a:off x="-2190529" y="3815581"/>
              <a:ext cx="5254011" cy="252076"/>
            </a:xfrm>
            <a:prstGeom prst="triangle">
              <a:avLst>
                <a:gd name="adj" fmla="val 100000"/>
              </a:avLst>
            </a:prstGeom>
            <a:solidFill>
              <a:srgbClr val="CC00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26" name="Triângulo isósceles 25">
              <a:extLst>
                <a:ext uri="{FF2B5EF4-FFF2-40B4-BE49-F238E27FC236}">
                  <a16:creationId xmlns:a16="http://schemas.microsoft.com/office/drawing/2014/main" id="{80EEF446-03D4-8F87-32A1-0BFE39D900B8}"/>
                </a:ext>
              </a:extLst>
            </p:cNvPr>
            <p:cNvSpPr/>
            <p:nvPr/>
          </p:nvSpPr>
          <p:spPr>
            <a:xfrm rot="16200000" flipV="1">
              <a:off x="-2277055" y="3845908"/>
              <a:ext cx="5227501" cy="162409"/>
            </a:xfrm>
            <a:prstGeom prst="triangle">
              <a:avLst>
                <a:gd name="adj" fmla="val 100000"/>
              </a:avLst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27" name="Quadro 26">
              <a:extLst>
                <a:ext uri="{FF2B5EF4-FFF2-40B4-BE49-F238E27FC236}">
                  <a16:creationId xmlns:a16="http://schemas.microsoft.com/office/drawing/2014/main" id="{8645FF07-CE3F-DB25-4D97-76127289B1A5}"/>
                </a:ext>
              </a:extLst>
            </p:cNvPr>
            <p:cNvSpPr/>
            <p:nvPr/>
          </p:nvSpPr>
          <p:spPr>
            <a:xfrm>
              <a:off x="166091" y="279421"/>
              <a:ext cx="11738693" cy="6401099"/>
            </a:xfrm>
            <a:prstGeom prst="frame">
              <a:avLst>
                <a:gd name="adj1" fmla="val 1819"/>
              </a:avLst>
            </a:prstGeom>
            <a:solidFill>
              <a:srgbClr val="FF99FF"/>
            </a:solidFill>
            <a:ln w="31750">
              <a:solidFill>
                <a:srgbClr val="9900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28" name="Quadro 27">
              <a:extLst>
                <a:ext uri="{FF2B5EF4-FFF2-40B4-BE49-F238E27FC236}">
                  <a16:creationId xmlns:a16="http://schemas.microsoft.com/office/drawing/2014/main" id="{623F189C-2C64-733A-53D5-F2B86CA05EB1}"/>
                </a:ext>
              </a:extLst>
            </p:cNvPr>
            <p:cNvSpPr/>
            <p:nvPr/>
          </p:nvSpPr>
          <p:spPr>
            <a:xfrm>
              <a:off x="161925" y="147236"/>
              <a:ext cx="11858625" cy="6539507"/>
            </a:xfrm>
            <a:prstGeom prst="frame">
              <a:avLst>
                <a:gd name="adj1" fmla="val 1819"/>
              </a:avLst>
            </a:prstGeom>
            <a:solidFill>
              <a:srgbClr val="CC0066"/>
            </a:solidFill>
            <a:ln w="31750">
              <a:solidFill>
                <a:srgbClr val="9900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rgbClr val="CC0066"/>
                </a:solidFill>
              </a:endParaRPr>
            </a:p>
          </p:txBody>
        </p:sp>
        <p:pic>
          <p:nvPicPr>
            <p:cNvPr id="32" name="Imagem 31">
              <a:extLst>
                <a:ext uri="{FF2B5EF4-FFF2-40B4-BE49-F238E27FC236}">
                  <a16:creationId xmlns:a16="http://schemas.microsoft.com/office/drawing/2014/main" id="{C9509275-FFD8-B54B-6802-9B46314B95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43278" y="5552127"/>
              <a:ext cx="1570763" cy="579331"/>
            </a:xfrm>
            <a:prstGeom prst="rect">
              <a:avLst/>
            </a:prstGeom>
          </p:spPr>
        </p:pic>
        <p:pic>
          <p:nvPicPr>
            <p:cNvPr id="33" name="Imagem 32">
              <a:extLst>
                <a:ext uri="{FF2B5EF4-FFF2-40B4-BE49-F238E27FC236}">
                  <a16:creationId xmlns:a16="http://schemas.microsoft.com/office/drawing/2014/main" id="{CFC6B753-72F0-9C38-A662-8BD6A8720B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77890" y="5571795"/>
              <a:ext cx="1597006" cy="626326"/>
            </a:xfrm>
            <a:prstGeom prst="rect">
              <a:avLst/>
            </a:prstGeom>
          </p:spPr>
        </p:pic>
        <p:pic>
          <p:nvPicPr>
            <p:cNvPr id="34" name="Imagem 33" descr="Uma imagem contendo Círculo&#10;&#10;Descrição gerada automaticamente">
              <a:extLst>
                <a:ext uri="{FF2B5EF4-FFF2-40B4-BE49-F238E27FC236}">
                  <a16:creationId xmlns:a16="http://schemas.microsoft.com/office/drawing/2014/main" id="{C542DCA2-77CA-8FA2-59A0-C76B3BB86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508" y="5526789"/>
              <a:ext cx="653975" cy="630766"/>
            </a:xfrm>
            <a:prstGeom prst="rect">
              <a:avLst/>
            </a:prstGeom>
          </p:spPr>
        </p:pic>
        <p:sp>
          <p:nvSpPr>
            <p:cNvPr id="2" name="Triângulo isósceles 1">
              <a:extLst>
                <a:ext uri="{FF2B5EF4-FFF2-40B4-BE49-F238E27FC236}">
                  <a16:creationId xmlns:a16="http://schemas.microsoft.com/office/drawing/2014/main" id="{E6F9494E-ACD5-BB27-2E49-8FEBF9E8109B}"/>
                </a:ext>
              </a:extLst>
            </p:cNvPr>
            <p:cNvSpPr/>
            <p:nvPr/>
          </p:nvSpPr>
          <p:spPr>
            <a:xfrm rot="16200000">
              <a:off x="9241511" y="3096408"/>
              <a:ext cx="4525400" cy="561866"/>
            </a:xfrm>
            <a:prstGeom prst="triangle">
              <a:avLst/>
            </a:prstGeom>
            <a:solidFill>
              <a:srgbClr val="FF66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Triângulo isósceles 5">
              <a:extLst>
                <a:ext uri="{FF2B5EF4-FFF2-40B4-BE49-F238E27FC236}">
                  <a16:creationId xmlns:a16="http://schemas.microsoft.com/office/drawing/2014/main" id="{A69C6695-9F9B-E84D-B405-0C287C5429CC}"/>
                </a:ext>
              </a:extLst>
            </p:cNvPr>
            <p:cNvSpPr/>
            <p:nvPr/>
          </p:nvSpPr>
          <p:spPr>
            <a:xfrm rot="16200000">
              <a:off x="9328012" y="3119421"/>
              <a:ext cx="4477487" cy="449449"/>
            </a:xfrm>
            <a:prstGeom prst="triangle">
              <a:avLst/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Triângulo isósceles 6">
              <a:extLst>
                <a:ext uri="{FF2B5EF4-FFF2-40B4-BE49-F238E27FC236}">
                  <a16:creationId xmlns:a16="http://schemas.microsoft.com/office/drawing/2014/main" id="{BE5A06FD-C9D4-9137-C52E-3C581D006CD3}"/>
                </a:ext>
              </a:extLst>
            </p:cNvPr>
            <p:cNvSpPr/>
            <p:nvPr/>
          </p:nvSpPr>
          <p:spPr>
            <a:xfrm rot="16200000">
              <a:off x="9393480" y="3192728"/>
              <a:ext cx="4445368" cy="329589"/>
            </a:xfrm>
            <a:prstGeom prst="triangle">
              <a:avLst/>
            </a:prstGeom>
            <a:solidFill>
              <a:srgbClr val="D600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Triângulo isósceles 7">
              <a:extLst>
                <a:ext uri="{FF2B5EF4-FFF2-40B4-BE49-F238E27FC236}">
                  <a16:creationId xmlns:a16="http://schemas.microsoft.com/office/drawing/2014/main" id="{716F4593-3B10-1746-4787-8F9A42E355CB}"/>
                </a:ext>
              </a:extLst>
            </p:cNvPr>
            <p:cNvSpPr/>
            <p:nvPr/>
          </p:nvSpPr>
          <p:spPr>
            <a:xfrm rot="16200000">
              <a:off x="9489048" y="3156202"/>
              <a:ext cx="4340011" cy="218355"/>
            </a:xfrm>
            <a:prstGeom prst="triangle">
              <a:avLst/>
            </a:prstGeom>
            <a:solidFill>
              <a:srgbClr val="CC00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" name="Triângulo isósceles 8">
              <a:extLst>
                <a:ext uri="{FF2B5EF4-FFF2-40B4-BE49-F238E27FC236}">
                  <a16:creationId xmlns:a16="http://schemas.microsoft.com/office/drawing/2014/main" id="{D74B3D3C-9655-AF2D-CF6C-E48EB97CD290}"/>
                </a:ext>
              </a:extLst>
            </p:cNvPr>
            <p:cNvSpPr/>
            <p:nvPr/>
          </p:nvSpPr>
          <p:spPr>
            <a:xfrm rot="16200000">
              <a:off x="9486848" y="3260168"/>
              <a:ext cx="4477486" cy="119896"/>
            </a:xfrm>
            <a:prstGeom prst="triangle">
              <a:avLst/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0" name="Imagem 9" descr="Logotipo&#10;&#10;O conteúdo gerado por IA pode estar incorreto.">
              <a:extLst>
                <a:ext uri="{FF2B5EF4-FFF2-40B4-BE49-F238E27FC236}">
                  <a16:creationId xmlns:a16="http://schemas.microsoft.com/office/drawing/2014/main" id="{C7E690CF-AC94-846C-164B-58BED35E7B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017" y="463124"/>
              <a:ext cx="779898" cy="779898"/>
            </a:xfrm>
            <a:prstGeom prst="rect">
              <a:avLst/>
            </a:prstGeom>
          </p:spPr>
        </p:pic>
        <p:pic>
          <p:nvPicPr>
            <p:cNvPr id="11" name="Imagem 10" descr="Logotipo&#10;&#10;O conteúdo gerado por IA pode estar incorreto.">
              <a:extLst>
                <a:ext uri="{FF2B5EF4-FFF2-40B4-BE49-F238E27FC236}">
                  <a16:creationId xmlns:a16="http://schemas.microsoft.com/office/drawing/2014/main" id="{18D43365-D790-EB43-B621-9D007675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59057" y="459659"/>
              <a:ext cx="779898" cy="779898"/>
            </a:xfrm>
            <a:prstGeom prst="rect">
              <a:avLst/>
            </a:prstGeom>
          </p:spPr>
        </p:pic>
      </p:grpSp>
      <p:pic>
        <p:nvPicPr>
          <p:cNvPr id="4" name="Imagem 3">
            <a:extLst>
              <a:ext uri="{FF2B5EF4-FFF2-40B4-BE49-F238E27FC236}">
                <a16:creationId xmlns:a16="http://schemas.microsoft.com/office/drawing/2014/main" id="{68F513D2-4882-45A6-3804-1F2EFCF227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1073" y="536991"/>
            <a:ext cx="9536967" cy="302761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3F1BA72C-11DE-73B2-B123-BDE60C3A9D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9315" y="877416"/>
            <a:ext cx="9536967" cy="33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345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9A8F943-5825-DCE8-C975-53027094D1FF}"/>
              </a:ext>
            </a:extLst>
          </p:cNvPr>
          <p:cNvSpPr txBox="1"/>
          <p:nvPr/>
        </p:nvSpPr>
        <p:spPr>
          <a:xfrm>
            <a:off x="499382" y="1249139"/>
            <a:ext cx="1122317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6005422E-350B-5FF6-F7B1-478686F59F7D}"/>
              </a:ext>
            </a:extLst>
          </p:cNvPr>
          <p:cNvGrpSpPr/>
          <p:nvPr/>
        </p:nvGrpSpPr>
        <p:grpSpPr>
          <a:xfrm>
            <a:off x="153566" y="147236"/>
            <a:ext cx="11884868" cy="6563528"/>
            <a:chOff x="161925" y="147236"/>
            <a:chExt cx="11884868" cy="6563528"/>
          </a:xfrm>
        </p:grpSpPr>
        <p:sp>
          <p:nvSpPr>
            <p:cNvPr id="18" name="Triângulo isósceles 17">
              <a:extLst>
                <a:ext uri="{FF2B5EF4-FFF2-40B4-BE49-F238E27FC236}">
                  <a16:creationId xmlns:a16="http://schemas.microsoft.com/office/drawing/2014/main" id="{FA993AFE-0BA5-4575-A75E-8B21B5FF763E}"/>
                </a:ext>
              </a:extLst>
            </p:cNvPr>
            <p:cNvSpPr/>
            <p:nvPr/>
          </p:nvSpPr>
          <p:spPr>
            <a:xfrm rot="16200000" flipV="1">
              <a:off x="-2180004" y="3488837"/>
              <a:ext cx="5644323" cy="787077"/>
            </a:xfrm>
            <a:prstGeom prst="triangle">
              <a:avLst>
                <a:gd name="adj" fmla="val 100000"/>
              </a:avLst>
            </a:prstGeom>
            <a:solidFill>
              <a:srgbClr val="FF9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21" name="Triângulo isósceles 20">
              <a:extLst>
                <a:ext uri="{FF2B5EF4-FFF2-40B4-BE49-F238E27FC236}">
                  <a16:creationId xmlns:a16="http://schemas.microsoft.com/office/drawing/2014/main" id="{1F46DF78-CDE8-1C43-47FF-122BB4968AE1}"/>
                </a:ext>
              </a:extLst>
            </p:cNvPr>
            <p:cNvSpPr/>
            <p:nvPr/>
          </p:nvSpPr>
          <p:spPr>
            <a:xfrm>
              <a:off x="244342" y="5585541"/>
              <a:ext cx="11656269" cy="977483"/>
            </a:xfrm>
            <a:prstGeom prst="triangle">
              <a:avLst>
                <a:gd name="adj" fmla="val 100000"/>
              </a:avLst>
            </a:prstGeom>
            <a:solidFill>
              <a:srgbClr val="FF9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35" name="Triângulo isósceles 34">
              <a:extLst>
                <a:ext uri="{FF2B5EF4-FFF2-40B4-BE49-F238E27FC236}">
                  <a16:creationId xmlns:a16="http://schemas.microsoft.com/office/drawing/2014/main" id="{25E3C2B7-FF43-CE1F-0E9F-5998DCCDD0E6}"/>
                </a:ext>
              </a:extLst>
            </p:cNvPr>
            <p:cNvSpPr/>
            <p:nvPr/>
          </p:nvSpPr>
          <p:spPr>
            <a:xfrm rot="16200000" flipV="1">
              <a:off x="-2242690" y="3601300"/>
              <a:ext cx="5644323" cy="574606"/>
            </a:xfrm>
            <a:prstGeom prst="triangle">
              <a:avLst>
                <a:gd name="adj" fmla="val 100000"/>
              </a:avLst>
            </a:prstGeom>
            <a:solidFill>
              <a:srgbClr val="FF33C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36" name="Triângulo isósceles 35">
              <a:extLst>
                <a:ext uri="{FF2B5EF4-FFF2-40B4-BE49-F238E27FC236}">
                  <a16:creationId xmlns:a16="http://schemas.microsoft.com/office/drawing/2014/main" id="{1D4B6C00-4BFF-EAFC-0877-F78B148F2371}"/>
                </a:ext>
              </a:extLst>
            </p:cNvPr>
            <p:cNvSpPr/>
            <p:nvPr/>
          </p:nvSpPr>
          <p:spPr>
            <a:xfrm>
              <a:off x="390524" y="5778361"/>
              <a:ext cx="11656269" cy="800218"/>
            </a:xfrm>
            <a:prstGeom prst="triangle">
              <a:avLst>
                <a:gd name="adj" fmla="val 100000"/>
              </a:avLst>
            </a:prstGeom>
            <a:solidFill>
              <a:srgbClr val="FF33C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37" name="Triângulo isósceles 36">
              <a:extLst>
                <a:ext uri="{FF2B5EF4-FFF2-40B4-BE49-F238E27FC236}">
                  <a16:creationId xmlns:a16="http://schemas.microsoft.com/office/drawing/2014/main" id="{7D6A9C8E-4D96-4E57-4774-0D273BD4571C}"/>
                </a:ext>
              </a:extLst>
            </p:cNvPr>
            <p:cNvSpPr/>
            <p:nvPr/>
          </p:nvSpPr>
          <p:spPr>
            <a:xfrm>
              <a:off x="316657" y="5996613"/>
              <a:ext cx="11577736" cy="544447"/>
            </a:xfrm>
            <a:prstGeom prst="triangle">
              <a:avLst>
                <a:gd name="adj" fmla="val 100000"/>
              </a:avLst>
            </a:prstGeom>
            <a:solidFill>
              <a:srgbClr val="CC33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38" name="Triângulo isósceles 37">
              <a:extLst>
                <a:ext uri="{FF2B5EF4-FFF2-40B4-BE49-F238E27FC236}">
                  <a16:creationId xmlns:a16="http://schemas.microsoft.com/office/drawing/2014/main" id="{2CF33E36-B0A5-88C7-0752-716EA4281965}"/>
                </a:ext>
              </a:extLst>
            </p:cNvPr>
            <p:cNvSpPr/>
            <p:nvPr/>
          </p:nvSpPr>
          <p:spPr>
            <a:xfrm>
              <a:off x="316657" y="6192982"/>
              <a:ext cx="11577736" cy="345966"/>
            </a:xfrm>
            <a:prstGeom prst="triangle">
              <a:avLst>
                <a:gd name="adj" fmla="val 100000"/>
              </a:avLst>
            </a:prstGeom>
            <a:solidFill>
              <a:srgbClr val="CC00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/>
            </a:p>
          </p:txBody>
        </p:sp>
        <p:sp>
          <p:nvSpPr>
            <p:cNvPr id="39" name="Triângulo isósceles 38">
              <a:extLst>
                <a:ext uri="{FF2B5EF4-FFF2-40B4-BE49-F238E27FC236}">
                  <a16:creationId xmlns:a16="http://schemas.microsoft.com/office/drawing/2014/main" id="{F4CF2A5E-CB04-2B79-90D7-85E0574F16D3}"/>
                </a:ext>
              </a:extLst>
            </p:cNvPr>
            <p:cNvSpPr/>
            <p:nvPr/>
          </p:nvSpPr>
          <p:spPr>
            <a:xfrm>
              <a:off x="316657" y="6399067"/>
              <a:ext cx="11577736" cy="158929"/>
            </a:xfrm>
            <a:prstGeom prst="triangle">
              <a:avLst>
                <a:gd name="adj" fmla="val 100000"/>
              </a:avLst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/>
            </a:p>
          </p:txBody>
        </p:sp>
        <p:sp>
          <p:nvSpPr>
            <p:cNvPr id="40" name="Triângulo isósceles 39">
              <a:extLst>
                <a:ext uri="{FF2B5EF4-FFF2-40B4-BE49-F238E27FC236}">
                  <a16:creationId xmlns:a16="http://schemas.microsoft.com/office/drawing/2014/main" id="{DBB834B6-8C81-6FE9-D71B-0A5A92667A9E}"/>
                </a:ext>
              </a:extLst>
            </p:cNvPr>
            <p:cNvSpPr/>
            <p:nvPr/>
          </p:nvSpPr>
          <p:spPr>
            <a:xfrm rot="16200000" flipV="1">
              <a:off x="-2264212" y="3586144"/>
              <a:ext cx="5501828" cy="462421"/>
            </a:xfrm>
            <a:prstGeom prst="triangle">
              <a:avLst>
                <a:gd name="adj" fmla="val 100000"/>
              </a:avLst>
            </a:prstGeom>
            <a:solidFill>
              <a:srgbClr val="CC33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1" name="Triângulo isósceles 40">
              <a:extLst>
                <a:ext uri="{FF2B5EF4-FFF2-40B4-BE49-F238E27FC236}">
                  <a16:creationId xmlns:a16="http://schemas.microsoft.com/office/drawing/2014/main" id="{E30781E1-4876-76BC-FACF-DDB6B35A6F6F}"/>
                </a:ext>
              </a:extLst>
            </p:cNvPr>
            <p:cNvSpPr/>
            <p:nvPr/>
          </p:nvSpPr>
          <p:spPr>
            <a:xfrm rot="16200000" flipV="1">
              <a:off x="-2314187" y="3691425"/>
              <a:ext cx="5501826" cy="252573"/>
            </a:xfrm>
            <a:prstGeom prst="triangle">
              <a:avLst>
                <a:gd name="adj" fmla="val 100000"/>
              </a:avLst>
            </a:prstGeom>
            <a:solidFill>
              <a:srgbClr val="CC00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/>
            </a:p>
          </p:txBody>
        </p:sp>
        <p:sp>
          <p:nvSpPr>
            <p:cNvPr id="42" name="Triângulo isósceles 41">
              <a:extLst>
                <a:ext uri="{FF2B5EF4-FFF2-40B4-BE49-F238E27FC236}">
                  <a16:creationId xmlns:a16="http://schemas.microsoft.com/office/drawing/2014/main" id="{10EBB076-C53E-742B-1F6D-56FD0216E382}"/>
                </a:ext>
              </a:extLst>
            </p:cNvPr>
            <p:cNvSpPr/>
            <p:nvPr/>
          </p:nvSpPr>
          <p:spPr>
            <a:xfrm rot="16200000" flipV="1">
              <a:off x="-2400176" y="3722467"/>
              <a:ext cx="5474065" cy="162729"/>
            </a:xfrm>
            <a:prstGeom prst="triangle">
              <a:avLst>
                <a:gd name="adj" fmla="val 100000"/>
              </a:avLst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/>
            </a:p>
          </p:txBody>
        </p:sp>
        <p:sp>
          <p:nvSpPr>
            <p:cNvPr id="43" name="Quadro 42">
              <a:extLst>
                <a:ext uri="{FF2B5EF4-FFF2-40B4-BE49-F238E27FC236}">
                  <a16:creationId xmlns:a16="http://schemas.microsoft.com/office/drawing/2014/main" id="{0337125B-26CF-D562-2610-BCBBBBF28F7E}"/>
                </a:ext>
              </a:extLst>
            </p:cNvPr>
            <p:cNvSpPr/>
            <p:nvPr/>
          </p:nvSpPr>
          <p:spPr>
            <a:xfrm>
              <a:off x="165225" y="279421"/>
              <a:ext cx="11738693" cy="6401099"/>
            </a:xfrm>
            <a:prstGeom prst="frame">
              <a:avLst>
                <a:gd name="adj1" fmla="val 1819"/>
              </a:avLst>
            </a:prstGeom>
            <a:solidFill>
              <a:srgbClr val="FF99FF"/>
            </a:solidFill>
            <a:ln w="31750">
              <a:solidFill>
                <a:srgbClr val="9900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44" name="Quadro 43">
              <a:extLst>
                <a:ext uri="{FF2B5EF4-FFF2-40B4-BE49-F238E27FC236}">
                  <a16:creationId xmlns:a16="http://schemas.microsoft.com/office/drawing/2014/main" id="{7D81A989-E633-2961-4BDF-F684B416DEF3}"/>
                </a:ext>
              </a:extLst>
            </p:cNvPr>
            <p:cNvSpPr/>
            <p:nvPr/>
          </p:nvSpPr>
          <p:spPr>
            <a:xfrm>
              <a:off x="161925" y="147236"/>
              <a:ext cx="11858625" cy="6539507"/>
            </a:xfrm>
            <a:prstGeom prst="frame">
              <a:avLst>
                <a:gd name="adj1" fmla="val 1819"/>
              </a:avLst>
            </a:prstGeom>
            <a:solidFill>
              <a:srgbClr val="CC0066"/>
            </a:solidFill>
            <a:ln w="31750">
              <a:solidFill>
                <a:srgbClr val="9900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rgbClr val="CC0066"/>
                </a:solidFill>
              </a:endParaRPr>
            </a:p>
          </p:txBody>
        </p:sp>
        <p:pic>
          <p:nvPicPr>
            <p:cNvPr id="45" name="Imagem 44">
              <a:extLst>
                <a:ext uri="{FF2B5EF4-FFF2-40B4-BE49-F238E27FC236}">
                  <a16:creationId xmlns:a16="http://schemas.microsoft.com/office/drawing/2014/main" id="{DD6EAC15-CF94-4163-A52A-A9FA2C8E4E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43278" y="5552127"/>
              <a:ext cx="1570763" cy="579331"/>
            </a:xfrm>
            <a:prstGeom prst="rect">
              <a:avLst/>
            </a:prstGeom>
          </p:spPr>
        </p:pic>
        <p:pic>
          <p:nvPicPr>
            <p:cNvPr id="46" name="Imagem 45">
              <a:extLst>
                <a:ext uri="{FF2B5EF4-FFF2-40B4-BE49-F238E27FC236}">
                  <a16:creationId xmlns:a16="http://schemas.microsoft.com/office/drawing/2014/main" id="{3F104544-3887-F9CC-8BF1-44F7D746B6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77890" y="5571795"/>
              <a:ext cx="1597006" cy="626326"/>
            </a:xfrm>
            <a:prstGeom prst="rect">
              <a:avLst/>
            </a:prstGeom>
          </p:spPr>
        </p:pic>
        <p:pic>
          <p:nvPicPr>
            <p:cNvPr id="47" name="Imagem 46" descr="Uma imagem contendo Círculo&#10;&#10;Descrição gerada automaticamente">
              <a:extLst>
                <a:ext uri="{FF2B5EF4-FFF2-40B4-BE49-F238E27FC236}">
                  <a16:creationId xmlns:a16="http://schemas.microsoft.com/office/drawing/2014/main" id="{0B10984B-8532-87E9-9702-2BEAEAF810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508" y="5525545"/>
              <a:ext cx="655265" cy="632010"/>
            </a:xfrm>
            <a:prstGeom prst="rect">
              <a:avLst/>
            </a:prstGeom>
          </p:spPr>
        </p:pic>
      </p:grpSp>
      <p:pic>
        <p:nvPicPr>
          <p:cNvPr id="7" name="Imagem 6">
            <a:extLst>
              <a:ext uri="{FF2B5EF4-FFF2-40B4-BE49-F238E27FC236}">
                <a16:creationId xmlns:a16="http://schemas.microsoft.com/office/drawing/2014/main" id="{FCE35EE0-4244-DB0F-71F5-5717A0DC76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9324" y="467956"/>
            <a:ext cx="9013696" cy="646331"/>
          </a:xfrm>
          <a:prstGeom prst="rect">
            <a:avLst/>
          </a:prstGeom>
        </p:spPr>
      </p:pic>
      <p:sp>
        <p:nvSpPr>
          <p:cNvPr id="4" name="Triângulo isósceles 3">
            <a:extLst>
              <a:ext uri="{FF2B5EF4-FFF2-40B4-BE49-F238E27FC236}">
                <a16:creationId xmlns:a16="http://schemas.microsoft.com/office/drawing/2014/main" id="{A776723E-406E-196D-3D08-FB23B2A4AC44}"/>
              </a:ext>
            </a:extLst>
          </p:cNvPr>
          <p:cNvSpPr/>
          <p:nvPr/>
        </p:nvSpPr>
        <p:spPr>
          <a:xfrm rot="16200000">
            <a:off x="9241511" y="3096408"/>
            <a:ext cx="4525400" cy="561866"/>
          </a:xfrm>
          <a:prstGeom prst="triangle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riângulo isósceles 4">
            <a:extLst>
              <a:ext uri="{FF2B5EF4-FFF2-40B4-BE49-F238E27FC236}">
                <a16:creationId xmlns:a16="http://schemas.microsoft.com/office/drawing/2014/main" id="{4E52C187-374C-55F5-B220-99C3BE679836}"/>
              </a:ext>
            </a:extLst>
          </p:cNvPr>
          <p:cNvSpPr/>
          <p:nvPr/>
        </p:nvSpPr>
        <p:spPr>
          <a:xfrm rot="16200000">
            <a:off x="9328012" y="3119421"/>
            <a:ext cx="4477487" cy="449449"/>
          </a:xfrm>
          <a:prstGeom prst="triangle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riângulo isósceles 14">
            <a:extLst>
              <a:ext uri="{FF2B5EF4-FFF2-40B4-BE49-F238E27FC236}">
                <a16:creationId xmlns:a16="http://schemas.microsoft.com/office/drawing/2014/main" id="{93DDD666-67AF-8585-5129-9C750E1665DA}"/>
              </a:ext>
            </a:extLst>
          </p:cNvPr>
          <p:cNvSpPr/>
          <p:nvPr/>
        </p:nvSpPr>
        <p:spPr>
          <a:xfrm rot="16200000">
            <a:off x="9393480" y="3192728"/>
            <a:ext cx="4445368" cy="329589"/>
          </a:xfrm>
          <a:prstGeom prst="triangle">
            <a:avLst/>
          </a:prstGeom>
          <a:solidFill>
            <a:srgbClr val="D600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Triângulo isósceles 16">
            <a:extLst>
              <a:ext uri="{FF2B5EF4-FFF2-40B4-BE49-F238E27FC236}">
                <a16:creationId xmlns:a16="http://schemas.microsoft.com/office/drawing/2014/main" id="{7C607F0B-E071-92EF-27BE-C65467D70D0D}"/>
              </a:ext>
            </a:extLst>
          </p:cNvPr>
          <p:cNvSpPr/>
          <p:nvPr/>
        </p:nvSpPr>
        <p:spPr>
          <a:xfrm rot="16200000">
            <a:off x="9489048" y="3156202"/>
            <a:ext cx="4340011" cy="218355"/>
          </a:xfrm>
          <a:prstGeom prst="triangle">
            <a:avLst/>
          </a:prstGeom>
          <a:solidFill>
            <a:srgbClr val="CC00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riângulo isósceles 18">
            <a:extLst>
              <a:ext uri="{FF2B5EF4-FFF2-40B4-BE49-F238E27FC236}">
                <a16:creationId xmlns:a16="http://schemas.microsoft.com/office/drawing/2014/main" id="{DFF31F5E-54BA-2A64-4D57-F13BEE829F36}"/>
              </a:ext>
            </a:extLst>
          </p:cNvPr>
          <p:cNvSpPr/>
          <p:nvPr/>
        </p:nvSpPr>
        <p:spPr>
          <a:xfrm rot="16200000">
            <a:off x="9486848" y="3260168"/>
            <a:ext cx="4477486" cy="119896"/>
          </a:xfrm>
          <a:prstGeom prst="triangle">
            <a:avLst/>
          </a:prstGeom>
          <a:solidFill>
            <a:srgbClr val="990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7092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014E72-47C2-F516-4873-C764D4368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Agrupar 24">
            <a:extLst>
              <a:ext uri="{FF2B5EF4-FFF2-40B4-BE49-F238E27FC236}">
                <a16:creationId xmlns:a16="http://schemas.microsoft.com/office/drawing/2014/main" id="{4DC245BE-6329-E260-37D9-9C1E1D6EE11B}"/>
              </a:ext>
            </a:extLst>
          </p:cNvPr>
          <p:cNvGrpSpPr/>
          <p:nvPr/>
        </p:nvGrpSpPr>
        <p:grpSpPr>
          <a:xfrm>
            <a:off x="153566" y="147236"/>
            <a:ext cx="11884868" cy="6553137"/>
            <a:chOff x="153566" y="147236"/>
            <a:chExt cx="11884868" cy="6553137"/>
          </a:xfrm>
        </p:grpSpPr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628BD79C-2E0D-FA53-9BBD-45CEBEF07C0B}"/>
                </a:ext>
              </a:extLst>
            </p:cNvPr>
            <p:cNvSpPr txBox="1"/>
            <p:nvPr/>
          </p:nvSpPr>
          <p:spPr>
            <a:xfrm>
              <a:off x="499382" y="1249139"/>
              <a:ext cx="11223171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pt-BR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Agradecimentos</a:t>
              </a: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pt-BR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Contatos</a:t>
              </a:r>
              <a:endParaRPr lang="pt-BR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riângulo isósceles 17">
              <a:extLst>
                <a:ext uri="{FF2B5EF4-FFF2-40B4-BE49-F238E27FC236}">
                  <a16:creationId xmlns:a16="http://schemas.microsoft.com/office/drawing/2014/main" id="{5EE2715A-E60E-29DA-5515-2C8C08646800}"/>
                </a:ext>
              </a:extLst>
            </p:cNvPr>
            <p:cNvSpPr/>
            <p:nvPr/>
          </p:nvSpPr>
          <p:spPr>
            <a:xfrm rot="16200000" flipV="1">
              <a:off x="-2096393" y="3683352"/>
              <a:ext cx="5347444" cy="674141"/>
            </a:xfrm>
            <a:prstGeom prst="triangle">
              <a:avLst>
                <a:gd name="adj" fmla="val 100000"/>
              </a:avLst>
            </a:prstGeom>
            <a:solidFill>
              <a:srgbClr val="FF9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21" name="Triângulo isósceles 20">
              <a:extLst>
                <a:ext uri="{FF2B5EF4-FFF2-40B4-BE49-F238E27FC236}">
                  <a16:creationId xmlns:a16="http://schemas.microsoft.com/office/drawing/2014/main" id="{2D58A2F5-AE08-FEFC-1C1E-3551736BF776}"/>
                </a:ext>
              </a:extLst>
            </p:cNvPr>
            <p:cNvSpPr/>
            <p:nvPr/>
          </p:nvSpPr>
          <p:spPr>
            <a:xfrm>
              <a:off x="235983" y="5585541"/>
              <a:ext cx="11656269" cy="977483"/>
            </a:xfrm>
            <a:prstGeom prst="triangle">
              <a:avLst>
                <a:gd name="adj" fmla="val 100000"/>
              </a:avLst>
            </a:prstGeom>
            <a:solidFill>
              <a:srgbClr val="FF99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35" name="Triângulo isósceles 34">
              <a:extLst>
                <a:ext uri="{FF2B5EF4-FFF2-40B4-BE49-F238E27FC236}">
                  <a16:creationId xmlns:a16="http://schemas.microsoft.com/office/drawing/2014/main" id="{8686AADE-F3BF-1D7E-ECB6-824C16C10692}"/>
                </a:ext>
              </a:extLst>
            </p:cNvPr>
            <p:cNvSpPr/>
            <p:nvPr/>
          </p:nvSpPr>
          <p:spPr>
            <a:xfrm rot="16200000" flipV="1">
              <a:off x="-2143834" y="3780572"/>
              <a:ext cx="5347444" cy="492157"/>
            </a:xfrm>
            <a:prstGeom prst="triangle">
              <a:avLst>
                <a:gd name="adj" fmla="val 100000"/>
              </a:avLst>
            </a:prstGeom>
            <a:solidFill>
              <a:srgbClr val="FF33C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36" name="Triângulo isósceles 35">
              <a:extLst>
                <a:ext uri="{FF2B5EF4-FFF2-40B4-BE49-F238E27FC236}">
                  <a16:creationId xmlns:a16="http://schemas.microsoft.com/office/drawing/2014/main" id="{3850E05C-48DA-137D-C367-C5800AC33E2C}"/>
                </a:ext>
              </a:extLst>
            </p:cNvPr>
            <p:cNvSpPr/>
            <p:nvPr/>
          </p:nvSpPr>
          <p:spPr>
            <a:xfrm>
              <a:off x="382165" y="5778361"/>
              <a:ext cx="11656269" cy="800218"/>
            </a:xfrm>
            <a:prstGeom prst="triangle">
              <a:avLst>
                <a:gd name="adj" fmla="val 100000"/>
              </a:avLst>
            </a:prstGeom>
            <a:solidFill>
              <a:srgbClr val="FF33C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37" name="Triângulo isósceles 36">
              <a:extLst>
                <a:ext uri="{FF2B5EF4-FFF2-40B4-BE49-F238E27FC236}">
                  <a16:creationId xmlns:a16="http://schemas.microsoft.com/office/drawing/2014/main" id="{F468A8C3-A4BD-CEB7-C4CE-4B65ABD22298}"/>
                </a:ext>
              </a:extLst>
            </p:cNvPr>
            <p:cNvSpPr/>
            <p:nvPr/>
          </p:nvSpPr>
          <p:spPr>
            <a:xfrm>
              <a:off x="308298" y="5996613"/>
              <a:ext cx="11577736" cy="544447"/>
            </a:xfrm>
            <a:prstGeom prst="triangle">
              <a:avLst>
                <a:gd name="adj" fmla="val 100000"/>
              </a:avLst>
            </a:prstGeom>
            <a:solidFill>
              <a:srgbClr val="CC33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38" name="Triângulo isósceles 37">
              <a:extLst>
                <a:ext uri="{FF2B5EF4-FFF2-40B4-BE49-F238E27FC236}">
                  <a16:creationId xmlns:a16="http://schemas.microsoft.com/office/drawing/2014/main" id="{AD2F4447-927B-DA35-D8AD-22B5D0617B5A}"/>
                </a:ext>
              </a:extLst>
            </p:cNvPr>
            <p:cNvSpPr/>
            <p:nvPr/>
          </p:nvSpPr>
          <p:spPr>
            <a:xfrm>
              <a:off x="308298" y="6192982"/>
              <a:ext cx="11577736" cy="345966"/>
            </a:xfrm>
            <a:prstGeom prst="triangle">
              <a:avLst>
                <a:gd name="adj" fmla="val 100000"/>
              </a:avLst>
            </a:prstGeom>
            <a:solidFill>
              <a:srgbClr val="CC00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/>
            </a:p>
          </p:txBody>
        </p:sp>
        <p:sp>
          <p:nvSpPr>
            <p:cNvPr id="39" name="Triângulo isósceles 38">
              <a:extLst>
                <a:ext uri="{FF2B5EF4-FFF2-40B4-BE49-F238E27FC236}">
                  <a16:creationId xmlns:a16="http://schemas.microsoft.com/office/drawing/2014/main" id="{1D2EF46F-25D9-FDDD-8F26-AFD0C6B7A935}"/>
                </a:ext>
              </a:extLst>
            </p:cNvPr>
            <p:cNvSpPr/>
            <p:nvPr/>
          </p:nvSpPr>
          <p:spPr>
            <a:xfrm>
              <a:off x="308298" y="6399067"/>
              <a:ext cx="11577736" cy="158929"/>
            </a:xfrm>
            <a:prstGeom prst="triangle">
              <a:avLst>
                <a:gd name="adj" fmla="val 100000"/>
              </a:avLst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/>
            </a:p>
          </p:txBody>
        </p:sp>
        <p:sp>
          <p:nvSpPr>
            <p:cNvPr id="40" name="Triângulo isósceles 39">
              <a:extLst>
                <a:ext uri="{FF2B5EF4-FFF2-40B4-BE49-F238E27FC236}">
                  <a16:creationId xmlns:a16="http://schemas.microsoft.com/office/drawing/2014/main" id="{C2253F64-65C4-606B-9193-B4D309B431FE}"/>
                </a:ext>
              </a:extLst>
            </p:cNvPr>
            <p:cNvSpPr/>
            <p:nvPr/>
          </p:nvSpPr>
          <p:spPr>
            <a:xfrm rot="16200000" flipV="1">
              <a:off x="-2161055" y="3764012"/>
              <a:ext cx="5212444" cy="396069"/>
            </a:xfrm>
            <a:prstGeom prst="triangle">
              <a:avLst>
                <a:gd name="adj" fmla="val 100000"/>
              </a:avLst>
            </a:prstGeom>
            <a:solidFill>
              <a:srgbClr val="CC33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1" name="Triângulo isósceles 40">
              <a:extLst>
                <a:ext uri="{FF2B5EF4-FFF2-40B4-BE49-F238E27FC236}">
                  <a16:creationId xmlns:a16="http://schemas.microsoft.com/office/drawing/2014/main" id="{BE06D268-464E-9F66-40E3-C8F1745BC453}"/>
                </a:ext>
              </a:extLst>
            </p:cNvPr>
            <p:cNvSpPr/>
            <p:nvPr/>
          </p:nvSpPr>
          <p:spPr>
            <a:xfrm rot="16200000" flipV="1">
              <a:off x="-2195976" y="3854238"/>
              <a:ext cx="5212442" cy="216332"/>
            </a:xfrm>
            <a:prstGeom prst="triangle">
              <a:avLst>
                <a:gd name="adj" fmla="val 100000"/>
              </a:avLst>
            </a:prstGeom>
            <a:solidFill>
              <a:srgbClr val="CC00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/>
            </a:p>
          </p:txBody>
        </p:sp>
        <p:sp>
          <p:nvSpPr>
            <p:cNvPr id="42" name="Triângulo isósceles 41">
              <a:extLst>
                <a:ext uri="{FF2B5EF4-FFF2-40B4-BE49-F238E27FC236}">
                  <a16:creationId xmlns:a16="http://schemas.microsoft.com/office/drawing/2014/main" id="{E132E4CD-5078-A307-E0E2-1D21CA6F6B60}"/>
                </a:ext>
              </a:extLst>
            </p:cNvPr>
            <p:cNvSpPr/>
            <p:nvPr/>
          </p:nvSpPr>
          <p:spPr>
            <a:xfrm rot="16200000" flipV="1">
              <a:off x="-2276251" y="3878100"/>
              <a:ext cx="5186142" cy="139379"/>
            </a:xfrm>
            <a:prstGeom prst="triangle">
              <a:avLst>
                <a:gd name="adj" fmla="val 100000"/>
              </a:avLst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/>
            </a:p>
          </p:txBody>
        </p:sp>
        <p:sp>
          <p:nvSpPr>
            <p:cNvPr id="43" name="Quadro 42">
              <a:extLst>
                <a:ext uri="{FF2B5EF4-FFF2-40B4-BE49-F238E27FC236}">
                  <a16:creationId xmlns:a16="http://schemas.microsoft.com/office/drawing/2014/main" id="{8D2A6E1D-F928-C1AD-179F-87E2038D1889}"/>
                </a:ext>
              </a:extLst>
            </p:cNvPr>
            <p:cNvSpPr/>
            <p:nvPr/>
          </p:nvSpPr>
          <p:spPr>
            <a:xfrm>
              <a:off x="156866" y="279421"/>
              <a:ext cx="11738693" cy="6401099"/>
            </a:xfrm>
            <a:prstGeom prst="frame">
              <a:avLst>
                <a:gd name="adj1" fmla="val 1819"/>
              </a:avLst>
            </a:prstGeom>
            <a:solidFill>
              <a:srgbClr val="FF99FF"/>
            </a:solidFill>
            <a:ln w="31750">
              <a:solidFill>
                <a:srgbClr val="9900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44" name="Quadro 43">
              <a:extLst>
                <a:ext uri="{FF2B5EF4-FFF2-40B4-BE49-F238E27FC236}">
                  <a16:creationId xmlns:a16="http://schemas.microsoft.com/office/drawing/2014/main" id="{619747CF-D88E-C5C3-C5ED-5CA89702A658}"/>
                </a:ext>
              </a:extLst>
            </p:cNvPr>
            <p:cNvSpPr/>
            <p:nvPr/>
          </p:nvSpPr>
          <p:spPr>
            <a:xfrm>
              <a:off x="153566" y="147236"/>
              <a:ext cx="11858625" cy="6539507"/>
            </a:xfrm>
            <a:prstGeom prst="frame">
              <a:avLst>
                <a:gd name="adj1" fmla="val 1819"/>
              </a:avLst>
            </a:prstGeom>
            <a:solidFill>
              <a:srgbClr val="CC0066"/>
            </a:solidFill>
            <a:ln w="31750">
              <a:solidFill>
                <a:srgbClr val="9900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 dirty="0">
                <a:solidFill>
                  <a:srgbClr val="CC0066"/>
                </a:solidFill>
              </a:endParaRPr>
            </a:p>
          </p:txBody>
        </p:sp>
        <p:pic>
          <p:nvPicPr>
            <p:cNvPr id="45" name="Imagem 44">
              <a:extLst>
                <a:ext uri="{FF2B5EF4-FFF2-40B4-BE49-F238E27FC236}">
                  <a16:creationId xmlns:a16="http://schemas.microsoft.com/office/drawing/2014/main" id="{C13D8395-9662-1C2A-F0C4-EA6FE9232C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34919" y="5552127"/>
              <a:ext cx="1570763" cy="579331"/>
            </a:xfrm>
            <a:prstGeom prst="rect">
              <a:avLst/>
            </a:prstGeom>
          </p:spPr>
        </p:pic>
        <p:pic>
          <p:nvPicPr>
            <p:cNvPr id="46" name="Imagem 45">
              <a:extLst>
                <a:ext uri="{FF2B5EF4-FFF2-40B4-BE49-F238E27FC236}">
                  <a16:creationId xmlns:a16="http://schemas.microsoft.com/office/drawing/2014/main" id="{BC02CC4E-BFC3-FCE8-C98A-4BC1E1A32B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69531" y="5571795"/>
              <a:ext cx="1597006" cy="626326"/>
            </a:xfrm>
            <a:prstGeom prst="rect">
              <a:avLst/>
            </a:prstGeom>
          </p:spPr>
        </p:pic>
        <p:pic>
          <p:nvPicPr>
            <p:cNvPr id="47" name="Imagem 46" descr="Uma imagem contendo Círculo&#10;&#10;Descrição gerada automaticamente">
              <a:extLst>
                <a:ext uri="{FF2B5EF4-FFF2-40B4-BE49-F238E27FC236}">
                  <a16:creationId xmlns:a16="http://schemas.microsoft.com/office/drawing/2014/main" id="{073974BD-F541-260B-FBEE-73F4A14A72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149" y="5393844"/>
              <a:ext cx="791812" cy="763711"/>
            </a:xfrm>
            <a:prstGeom prst="rect">
              <a:avLst/>
            </a:prstGeom>
          </p:spPr>
        </p:pic>
        <p:sp>
          <p:nvSpPr>
            <p:cNvPr id="4" name="Triângulo isósceles 3">
              <a:extLst>
                <a:ext uri="{FF2B5EF4-FFF2-40B4-BE49-F238E27FC236}">
                  <a16:creationId xmlns:a16="http://schemas.microsoft.com/office/drawing/2014/main" id="{FC6BF837-1901-2D2F-D82D-8BFB5C0D1E7D}"/>
                </a:ext>
              </a:extLst>
            </p:cNvPr>
            <p:cNvSpPr/>
            <p:nvPr/>
          </p:nvSpPr>
          <p:spPr>
            <a:xfrm rot="16200000">
              <a:off x="9241511" y="3096408"/>
              <a:ext cx="4525400" cy="561866"/>
            </a:xfrm>
            <a:prstGeom prst="triangle">
              <a:avLst/>
            </a:prstGeom>
            <a:solidFill>
              <a:srgbClr val="FF66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" name="Triângulo isósceles 4">
              <a:extLst>
                <a:ext uri="{FF2B5EF4-FFF2-40B4-BE49-F238E27FC236}">
                  <a16:creationId xmlns:a16="http://schemas.microsoft.com/office/drawing/2014/main" id="{A384A26B-4FEA-2E75-D8B4-D3B8ADC75632}"/>
                </a:ext>
              </a:extLst>
            </p:cNvPr>
            <p:cNvSpPr/>
            <p:nvPr/>
          </p:nvSpPr>
          <p:spPr>
            <a:xfrm rot="16200000">
              <a:off x="9328012" y="3119421"/>
              <a:ext cx="4477487" cy="449449"/>
            </a:xfrm>
            <a:prstGeom prst="triangle">
              <a:avLst/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Triângulo isósceles 14">
              <a:extLst>
                <a:ext uri="{FF2B5EF4-FFF2-40B4-BE49-F238E27FC236}">
                  <a16:creationId xmlns:a16="http://schemas.microsoft.com/office/drawing/2014/main" id="{5764227A-D295-376A-09EE-9E984C11BCB9}"/>
                </a:ext>
              </a:extLst>
            </p:cNvPr>
            <p:cNvSpPr/>
            <p:nvPr/>
          </p:nvSpPr>
          <p:spPr>
            <a:xfrm rot="16200000">
              <a:off x="9393480" y="3192728"/>
              <a:ext cx="4445368" cy="329589"/>
            </a:xfrm>
            <a:prstGeom prst="triangle">
              <a:avLst/>
            </a:prstGeom>
            <a:solidFill>
              <a:srgbClr val="D600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" name="Triângulo isósceles 16">
              <a:extLst>
                <a:ext uri="{FF2B5EF4-FFF2-40B4-BE49-F238E27FC236}">
                  <a16:creationId xmlns:a16="http://schemas.microsoft.com/office/drawing/2014/main" id="{3E9B5B85-9444-607B-3064-B4C58D4F0362}"/>
                </a:ext>
              </a:extLst>
            </p:cNvPr>
            <p:cNvSpPr/>
            <p:nvPr/>
          </p:nvSpPr>
          <p:spPr>
            <a:xfrm rot="16200000">
              <a:off x="9489048" y="3156202"/>
              <a:ext cx="4340011" cy="218355"/>
            </a:xfrm>
            <a:prstGeom prst="triangle">
              <a:avLst/>
            </a:prstGeom>
            <a:solidFill>
              <a:srgbClr val="CC00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" name="Triângulo isósceles 18">
              <a:extLst>
                <a:ext uri="{FF2B5EF4-FFF2-40B4-BE49-F238E27FC236}">
                  <a16:creationId xmlns:a16="http://schemas.microsoft.com/office/drawing/2014/main" id="{7C15E63D-E0AD-70B4-2E34-19D3CFB2645C}"/>
                </a:ext>
              </a:extLst>
            </p:cNvPr>
            <p:cNvSpPr/>
            <p:nvPr/>
          </p:nvSpPr>
          <p:spPr>
            <a:xfrm rot="16200000">
              <a:off x="9486848" y="3260168"/>
              <a:ext cx="4477486" cy="119896"/>
            </a:xfrm>
            <a:prstGeom prst="triangle">
              <a:avLst/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2" name="Imagem 21" descr="Logotipo&#10;&#10;O conteúdo gerado por IA pode estar incorreto.">
              <a:extLst>
                <a:ext uri="{FF2B5EF4-FFF2-40B4-BE49-F238E27FC236}">
                  <a16:creationId xmlns:a16="http://schemas.microsoft.com/office/drawing/2014/main" id="{1B4532F1-6EAB-775E-DF48-0E8B28DCB9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017" y="442342"/>
              <a:ext cx="779898" cy="779898"/>
            </a:xfrm>
            <a:prstGeom prst="rect">
              <a:avLst/>
            </a:prstGeom>
          </p:spPr>
        </p:pic>
        <p:pic>
          <p:nvPicPr>
            <p:cNvPr id="23" name="Imagem 22" descr="Logotipo&#10;&#10;O conteúdo gerado por IA pode estar incorreto.">
              <a:extLst>
                <a:ext uri="{FF2B5EF4-FFF2-40B4-BE49-F238E27FC236}">
                  <a16:creationId xmlns:a16="http://schemas.microsoft.com/office/drawing/2014/main" id="{A4A72446-72D9-C9FE-8CD3-4031C6069B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59057" y="438877"/>
              <a:ext cx="779898" cy="779898"/>
            </a:xfrm>
            <a:prstGeom prst="rect">
              <a:avLst/>
            </a:prstGeom>
          </p:spPr>
        </p:pic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511F5329-BFDD-9366-A0E8-D5E3B0D54B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1073" y="536991"/>
            <a:ext cx="9536967" cy="30276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3046AE1F-98A9-629A-003F-377C487016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9315" y="877416"/>
            <a:ext cx="9536967" cy="33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5372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257</TotalTime>
  <Words>13</Words>
  <Application>Microsoft Office PowerPoint</Application>
  <PresentationFormat>Widescreen</PresentationFormat>
  <Paragraphs>15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Marcelo Marujo</dc:creator>
  <cp:lastModifiedBy>Marcelo Marujo</cp:lastModifiedBy>
  <cp:revision>44</cp:revision>
  <dcterms:created xsi:type="dcterms:W3CDTF">2023-08-07T17:30:29Z</dcterms:created>
  <dcterms:modified xsi:type="dcterms:W3CDTF">2026-03-17T00:41:10Z</dcterms:modified>
</cp:coreProperties>
</file>